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49" r:id="rId2"/>
  </p:sldMasterIdLst>
  <p:notesMasterIdLst>
    <p:notesMasterId r:id="rId21"/>
  </p:notesMasterIdLst>
  <p:sldIdLst>
    <p:sldId id="256" r:id="rId3"/>
    <p:sldId id="362" r:id="rId4"/>
    <p:sldId id="368" r:id="rId5"/>
    <p:sldId id="374" r:id="rId6"/>
    <p:sldId id="369" r:id="rId7"/>
    <p:sldId id="373" r:id="rId8"/>
    <p:sldId id="375" r:id="rId9"/>
    <p:sldId id="342" r:id="rId10"/>
    <p:sldId id="343" r:id="rId11"/>
    <p:sldId id="298" r:id="rId12"/>
    <p:sldId id="299" r:id="rId13"/>
    <p:sldId id="371" r:id="rId14"/>
    <p:sldId id="372" r:id="rId15"/>
    <p:sldId id="378" r:id="rId16"/>
    <p:sldId id="379" r:id="rId17"/>
    <p:sldId id="305" r:id="rId18"/>
    <p:sldId id="376" r:id="rId19"/>
    <p:sldId id="377" r:id="rId20"/>
  </p:sldIdLst>
  <p:sldSz cx="9144000" cy="6858000" type="screen4x3"/>
  <p:notesSz cx="6858000" cy="9926638"/>
  <p:defaultTextStyle>
    <a:defPPr>
      <a:defRPr lang="it-IT"/>
    </a:defPPr>
    <a:lvl1pPr algn="l" rtl="0" eaLnBrk="0" fontAlgn="base" hangingPunct="0">
      <a:spcBef>
        <a:spcPct val="0"/>
      </a:spcBef>
      <a:spcAft>
        <a:spcPct val="0"/>
      </a:spcAft>
      <a:defRPr b="1" kern="1200">
        <a:solidFill>
          <a:schemeClr val="tx1"/>
        </a:solidFill>
        <a:latin typeface="Times New Roman" panose="02020603050405020304" pitchFamily="18" charset="0"/>
        <a:ea typeface="+mn-ea"/>
        <a:cs typeface="+mn-cs"/>
      </a:defRPr>
    </a:lvl1pPr>
    <a:lvl2pPr marL="457200" algn="l" rtl="0" eaLnBrk="0" fontAlgn="base" hangingPunct="0">
      <a:spcBef>
        <a:spcPct val="0"/>
      </a:spcBef>
      <a:spcAft>
        <a:spcPct val="0"/>
      </a:spcAft>
      <a:defRPr b="1" kern="1200">
        <a:solidFill>
          <a:schemeClr val="tx1"/>
        </a:solidFill>
        <a:latin typeface="Times New Roman" panose="02020603050405020304" pitchFamily="18" charset="0"/>
        <a:ea typeface="+mn-ea"/>
        <a:cs typeface="+mn-cs"/>
      </a:defRPr>
    </a:lvl2pPr>
    <a:lvl3pPr marL="914400" algn="l" rtl="0" eaLnBrk="0" fontAlgn="base" hangingPunct="0">
      <a:spcBef>
        <a:spcPct val="0"/>
      </a:spcBef>
      <a:spcAft>
        <a:spcPct val="0"/>
      </a:spcAft>
      <a:defRPr b="1" kern="1200">
        <a:solidFill>
          <a:schemeClr val="tx1"/>
        </a:solidFill>
        <a:latin typeface="Times New Roman" panose="02020603050405020304" pitchFamily="18" charset="0"/>
        <a:ea typeface="+mn-ea"/>
        <a:cs typeface="+mn-cs"/>
      </a:defRPr>
    </a:lvl3pPr>
    <a:lvl4pPr marL="1371600" algn="l" rtl="0" eaLnBrk="0" fontAlgn="base" hangingPunct="0">
      <a:spcBef>
        <a:spcPct val="0"/>
      </a:spcBef>
      <a:spcAft>
        <a:spcPct val="0"/>
      </a:spcAft>
      <a:defRPr b="1" kern="1200">
        <a:solidFill>
          <a:schemeClr val="tx1"/>
        </a:solidFill>
        <a:latin typeface="Times New Roman" panose="02020603050405020304" pitchFamily="18" charset="0"/>
        <a:ea typeface="+mn-ea"/>
        <a:cs typeface="+mn-cs"/>
      </a:defRPr>
    </a:lvl4pPr>
    <a:lvl5pPr marL="1828800" algn="l" rtl="0" eaLnBrk="0" fontAlgn="base" hangingPunct="0">
      <a:spcBef>
        <a:spcPct val="0"/>
      </a:spcBef>
      <a:spcAft>
        <a:spcPct val="0"/>
      </a:spcAft>
      <a:defRPr b="1" kern="1200">
        <a:solidFill>
          <a:schemeClr val="tx1"/>
        </a:solidFill>
        <a:latin typeface="Times New Roman" panose="02020603050405020304" pitchFamily="18" charset="0"/>
        <a:ea typeface="+mn-ea"/>
        <a:cs typeface="+mn-cs"/>
      </a:defRPr>
    </a:lvl5pPr>
    <a:lvl6pPr marL="2286000" algn="l" defTabSz="914400" rtl="0" eaLnBrk="1" latinLnBrk="0" hangingPunct="1">
      <a:defRPr b="1" kern="1200">
        <a:solidFill>
          <a:schemeClr val="tx1"/>
        </a:solidFill>
        <a:latin typeface="Times New Roman" panose="02020603050405020304" pitchFamily="18" charset="0"/>
        <a:ea typeface="+mn-ea"/>
        <a:cs typeface="+mn-cs"/>
      </a:defRPr>
    </a:lvl6pPr>
    <a:lvl7pPr marL="2743200" algn="l" defTabSz="914400" rtl="0" eaLnBrk="1" latinLnBrk="0" hangingPunct="1">
      <a:defRPr b="1" kern="1200">
        <a:solidFill>
          <a:schemeClr val="tx1"/>
        </a:solidFill>
        <a:latin typeface="Times New Roman" panose="02020603050405020304" pitchFamily="18" charset="0"/>
        <a:ea typeface="+mn-ea"/>
        <a:cs typeface="+mn-cs"/>
      </a:defRPr>
    </a:lvl7pPr>
    <a:lvl8pPr marL="3200400" algn="l" defTabSz="914400" rtl="0" eaLnBrk="1" latinLnBrk="0" hangingPunct="1">
      <a:defRPr b="1" kern="1200">
        <a:solidFill>
          <a:schemeClr val="tx1"/>
        </a:solidFill>
        <a:latin typeface="Times New Roman" panose="02020603050405020304" pitchFamily="18" charset="0"/>
        <a:ea typeface="+mn-ea"/>
        <a:cs typeface="+mn-cs"/>
      </a:defRPr>
    </a:lvl8pPr>
    <a:lvl9pPr marL="3657600" algn="l" defTabSz="914400" rtl="0" eaLnBrk="1" latinLnBrk="0" hangingPunct="1">
      <a:defRPr b="1" kern="1200">
        <a:solidFill>
          <a:schemeClr val="tx1"/>
        </a:solidFill>
        <a:latin typeface="Times New Roman" panose="02020603050405020304" pitchFamily="18" charset="0"/>
        <a:ea typeface="+mn-ea"/>
        <a:cs typeface="+mn-cs"/>
      </a:defRPr>
    </a:lvl9pPr>
  </p:defaultTextStyle>
  <p:extLst>
    <p:ext uri="{EFAFB233-063F-42B5-8137-9DF3F51BA10A}">
      <p15:sldGuideLst xmlns:p15="http://schemas.microsoft.com/office/powerpoint/2012/main">
        <p15:guide id="1" orient="horz" pos="1134">
          <p15:clr>
            <a:srgbClr val="A4A3A4"/>
          </p15:clr>
        </p15:guide>
        <p15:guide id="2" pos="227">
          <p15:clr>
            <a:srgbClr val="A4A3A4"/>
          </p15:clr>
        </p15:guide>
      </p15:sldGuideLst>
    </p:ext>
    <p:ext uri="{2D200454-40CA-4A62-9FC3-DE9A4176ACB9}">
      <p15:notesGuideLst xmlns:p15="http://schemas.microsoft.com/office/powerpoint/2012/main">
        <p15:guide id="1" orient="horz" pos="3127">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5050"/>
    <a:srgbClr val="F62AEC"/>
    <a:srgbClr val="FC3F04"/>
    <a:srgbClr val="5813BD"/>
    <a:srgbClr val="6699FF"/>
    <a:srgbClr val="CC0099"/>
    <a:srgbClr val="669900"/>
    <a:srgbClr val="CC3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1411" autoAdjust="0"/>
    <p:restoredTop sz="94660"/>
  </p:normalViewPr>
  <p:slideViewPr>
    <p:cSldViewPr snapToGrid="0">
      <p:cViewPr varScale="1">
        <p:scale>
          <a:sx n="87" d="100"/>
          <a:sy n="87" d="100"/>
        </p:scale>
        <p:origin x="989" y="67"/>
      </p:cViewPr>
      <p:guideLst>
        <p:guide orient="horz" pos="1134"/>
        <p:guide pos="227"/>
      </p:guideLst>
    </p:cSldViewPr>
  </p:slideViewPr>
  <p:notesTextViewPr>
    <p:cViewPr>
      <p:scale>
        <a:sx n="100" d="100"/>
        <a:sy n="100" d="100"/>
      </p:scale>
      <p:origin x="0" y="0"/>
    </p:cViewPr>
  </p:notesTextViewPr>
  <p:sorterViewPr>
    <p:cViewPr>
      <p:scale>
        <a:sx n="66" d="100"/>
        <a:sy n="66" d="100"/>
      </p:scale>
      <p:origin x="0" y="0"/>
    </p:cViewPr>
  </p:sorterViewPr>
  <p:notesViewPr>
    <p:cSldViewPr snapToGrid="0">
      <p:cViewPr varScale="1">
        <p:scale>
          <a:sx n="75" d="100"/>
          <a:sy n="75" d="100"/>
        </p:scale>
        <p:origin x="-2166" y="-108"/>
      </p:cViewPr>
      <p:guideLst>
        <p:guide orient="horz" pos="3127"/>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3" Type="http://schemas.openxmlformats.org/officeDocument/2006/relationships/slide" Target="slides/slide1.xml"/><Relationship Id="rId21" Type="http://schemas.openxmlformats.org/officeDocument/2006/relationships/notesMaster" Target="notesMasters/notesMaster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96888"/>
          </a:xfrm>
          <a:prstGeom prst="rect">
            <a:avLst/>
          </a:prstGeom>
        </p:spPr>
        <p:txBody>
          <a:bodyPr vert="horz" lIns="90763" tIns="45382" rIns="90763" bIns="45382" rtlCol="0"/>
          <a:lstStyle>
            <a:lvl1pPr algn="l" eaLnBrk="1" hangingPunct="1">
              <a:defRPr sz="1200">
                <a:latin typeface="Arial" charset="0"/>
              </a:defRPr>
            </a:lvl1pPr>
          </a:lstStyle>
          <a:p>
            <a:pPr>
              <a:defRPr/>
            </a:pPr>
            <a:endParaRPr lang="it-IT"/>
          </a:p>
        </p:txBody>
      </p:sp>
      <p:sp>
        <p:nvSpPr>
          <p:cNvPr id="3" name="Segnaposto data 2"/>
          <p:cNvSpPr>
            <a:spLocks noGrp="1"/>
          </p:cNvSpPr>
          <p:nvPr>
            <p:ph type="dt" idx="1"/>
          </p:nvPr>
        </p:nvSpPr>
        <p:spPr>
          <a:xfrm>
            <a:off x="3884613" y="0"/>
            <a:ext cx="2971800" cy="496888"/>
          </a:xfrm>
          <a:prstGeom prst="rect">
            <a:avLst/>
          </a:prstGeom>
        </p:spPr>
        <p:txBody>
          <a:bodyPr vert="horz" lIns="90763" tIns="45382" rIns="90763" bIns="45382" rtlCol="0"/>
          <a:lstStyle>
            <a:lvl1pPr algn="r" eaLnBrk="1" hangingPunct="1">
              <a:defRPr sz="1200">
                <a:latin typeface="Arial" charset="0"/>
              </a:defRPr>
            </a:lvl1pPr>
          </a:lstStyle>
          <a:p>
            <a:pPr>
              <a:defRPr/>
            </a:pPr>
            <a:fld id="{548F9027-ADFC-43AF-ABE5-C4BD6A1ACC40}" type="datetimeFigureOut">
              <a:rPr lang="it-IT"/>
              <a:pPr>
                <a:defRPr/>
              </a:pPr>
              <a:t>24/06/2025</a:t>
            </a:fld>
            <a:endParaRPr lang="it-IT"/>
          </a:p>
        </p:txBody>
      </p:sp>
      <p:sp>
        <p:nvSpPr>
          <p:cNvPr id="4" name="Segnaposto immagine diapositiva 3"/>
          <p:cNvSpPr>
            <a:spLocks noGrp="1" noRot="1" noChangeAspect="1"/>
          </p:cNvSpPr>
          <p:nvPr>
            <p:ph type="sldImg" idx="2"/>
          </p:nvPr>
        </p:nvSpPr>
        <p:spPr>
          <a:xfrm>
            <a:off x="947738" y="744538"/>
            <a:ext cx="4962525" cy="3721100"/>
          </a:xfrm>
          <a:prstGeom prst="rect">
            <a:avLst/>
          </a:prstGeom>
          <a:noFill/>
          <a:ln w="12700">
            <a:solidFill>
              <a:prstClr val="black"/>
            </a:solidFill>
          </a:ln>
        </p:spPr>
        <p:txBody>
          <a:bodyPr vert="horz" lIns="90763" tIns="45382" rIns="90763" bIns="45382" rtlCol="0" anchor="ctr"/>
          <a:lstStyle/>
          <a:p>
            <a:pPr lvl="0"/>
            <a:endParaRPr lang="it-IT" noProof="0"/>
          </a:p>
        </p:txBody>
      </p:sp>
      <p:sp>
        <p:nvSpPr>
          <p:cNvPr id="5" name="Segnaposto note 4"/>
          <p:cNvSpPr>
            <a:spLocks noGrp="1"/>
          </p:cNvSpPr>
          <p:nvPr>
            <p:ph type="body" sz="quarter" idx="3"/>
          </p:nvPr>
        </p:nvSpPr>
        <p:spPr>
          <a:xfrm>
            <a:off x="685800" y="4714875"/>
            <a:ext cx="5486400" cy="4467225"/>
          </a:xfrm>
          <a:prstGeom prst="rect">
            <a:avLst/>
          </a:prstGeom>
        </p:spPr>
        <p:txBody>
          <a:bodyPr vert="horz" lIns="90763" tIns="45382" rIns="90763" bIns="45382" rtlCol="0"/>
          <a:lstStyle/>
          <a:p>
            <a:pPr lvl="0"/>
            <a:r>
              <a:rPr lang="it-IT" noProof="0"/>
              <a:t>Fare clic per modificare stili del testo dello schema</a:t>
            </a:r>
          </a:p>
          <a:p>
            <a:pPr lvl="1"/>
            <a:r>
              <a:rPr lang="it-IT" noProof="0"/>
              <a:t>Secondo livello</a:t>
            </a:r>
          </a:p>
          <a:p>
            <a:pPr lvl="2"/>
            <a:r>
              <a:rPr lang="it-IT" noProof="0"/>
              <a:t>Terzo livello</a:t>
            </a:r>
          </a:p>
          <a:p>
            <a:pPr lvl="3"/>
            <a:r>
              <a:rPr lang="it-IT" noProof="0"/>
              <a:t>Quarto livello</a:t>
            </a:r>
          </a:p>
          <a:p>
            <a:pPr lvl="4"/>
            <a:r>
              <a:rPr lang="it-IT" noProof="0"/>
              <a:t>Quinto livello</a:t>
            </a:r>
          </a:p>
        </p:txBody>
      </p:sp>
      <p:sp>
        <p:nvSpPr>
          <p:cNvPr id="6" name="Segnaposto piè di pagina 5"/>
          <p:cNvSpPr>
            <a:spLocks noGrp="1"/>
          </p:cNvSpPr>
          <p:nvPr>
            <p:ph type="ftr" sz="quarter" idx="4"/>
          </p:nvPr>
        </p:nvSpPr>
        <p:spPr>
          <a:xfrm>
            <a:off x="0" y="9428163"/>
            <a:ext cx="2971800" cy="496887"/>
          </a:xfrm>
          <a:prstGeom prst="rect">
            <a:avLst/>
          </a:prstGeom>
        </p:spPr>
        <p:txBody>
          <a:bodyPr vert="horz" lIns="90763" tIns="45382" rIns="90763" bIns="45382" rtlCol="0" anchor="b"/>
          <a:lstStyle>
            <a:lvl1pPr algn="l" eaLnBrk="1" hangingPunct="1">
              <a:defRPr sz="1200">
                <a:latin typeface="Arial" charset="0"/>
              </a:defRPr>
            </a:lvl1pPr>
          </a:lstStyle>
          <a:p>
            <a:pPr>
              <a:defRPr/>
            </a:pPr>
            <a:endParaRPr lang="it-IT"/>
          </a:p>
        </p:txBody>
      </p:sp>
      <p:sp>
        <p:nvSpPr>
          <p:cNvPr id="7" name="Segnaposto numero diapositiva 6"/>
          <p:cNvSpPr>
            <a:spLocks noGrp="1"/>
          </p:cNvSpPr>
          <p:nvPr>
            <p:ph type="sldNum" sz="quarter" idx="5"/>
          </p:nvPr>
        </p:nvSpPr>
        <p:spPr>
          <a:xfrm>
            <a:off x="3884613" y="9428163"/>
            <a:ext cx="2971800" cy="496887"/>
          </a:xfrm>
          <a:prstGeom prst="rect">
            <a:avLst/>
          </a:prstGeom>
        </p:spPr>
        <p:txBody>
          <a:bodyPr vert="horz" wrap="square" lIns="90763" tIns="45382" rIns="90763" bIns="45382" numCol="1" anchor="b" anchorCtr="0" compatLnSpc="1">
            <a:prstTxWarp prst="textNoShape">
              <a:avLst/>
            </a:prstTxWarp>
          </a:bodyPr>
          <a:lstStyle>
            <a:lvl1pPr algn="r" eaLnBrk="1" hangingPunct="1">
              <a:defRPr sz="1200">
                <a:latin typeface="Arial" panose="020B0604020202020204" pitchFamily="34" charset="0"/>
              </a:defRPr>
            </a:lvl1pPr>
          </a:lstStyle>
          <a:p>
            <a:pPr>
              <a:defRPr/>
            </a:pPr>
            <a:fld id="{A266BBD9-B128-40B5-8132-39653CDB89F5}" type="slidenum">
              <a:rPr lang="it-IT" altLang="it-IT"/>
              <a:pPr>
                <a:defRPr/>
              </a:pPr>
              <a:t>‹N›</a:t>
            </a:fld>
            <a:endParaRPr lang="it-IT" altLang="it-IT"/>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6387"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it-IT" altLang="it-IT"/>
          </a:p>
        </p:txBody>
      </p:sp>
      <p:sp>
        <p:nvSpPr>
          <p:cNvPr id="16388"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36600" indent="-282575">
              <a:spcBef>
                <a:spcPct val="30000"/>
              </a:spcBef>
              <a:defRPr sz="1200">
                <a:solidFill>
                  <a:schemeClr val="tx1"/>
                </a:solidFill>
                <a:latin typeface="Calibri" panose="020F0502020204030204" pitchFamily="34" charset="0"/>
              </a:defRPr>
            </a:lvl2pPr>
            <a:lvl3pPr marL="1133475" indent="-225425">
              <a:spcBef>
                <a:spcPct val="30000"/>
              </a:spcBef>
              <a:defRPr sz="1200">
                <a:solidFill>
                  <a:schemeClr val="tx1"/>
                </a:solidFill>
                <a:latin typeface="Calibri" panose="020F0502020204030204" pitchFamily="34" charset="0"/>
              </a:defRPr>
            </a:lvl3pPr>
            <a:lvl4pPr marL="1587500" indent="-225425">
              <a:spcBef>
                <a:spcPct val="30000"/>
              </a:spcBef>
              <a:defRPr sz="1200">
                <a:solidFill>
                  <a:schemeClr val="tx1"/>
                </a:solidFill>
                <a:latin typeface="Calibri" panose="020F0502020204030204" pitchFamily="34" charset="0"/>
              </a:defRPr>
            </a:lvl4pPr>
            <a:lvl5pPr marL="2041525" indent="-225425">
              <a:spcBef>
                <a:spcPct val="30000"/>
              </a:spcBef>
              <a:defRPr sz="1200">
                <a:solidFill>
                  <a:schemeClr val="tx1"/>
                </a:solidFill>
                <a:latin typeface="Calibri" panose="020F0502020204030204" pitchFamily="34" charset="0"/>
              </a:defRPr>
            </a:lvl5pPr>
            <a:lvl6pPr marL="2498725" indent="-225425" eaLnBrk="0" fontAlgn="base" hangingPunct="0">
              <a:spcBef>
                <a:spcPct val="30000"/>
              </a:spcBef>
              <a:spcAft>
                <a:spcPct val="0"/>
              </a:spcAft>
              <a:defRPr sz="1200">
                <a:solidFill>
                  <a:schemeClr val="tx1"/>
                </a:solidFill>
                <a:latin typeface="Calibri" panose="020F0502020204030204" pitchFamily="34" charset="0"/>
              </a:defRPr>
            </a:lvl6pPr>
            <a:lvl7pPr marL="2955925" indent="-225425" eaLnBrk="0" fontAlgn="base" hangingPunct="0">
              <a:spcBef>
                <a:spcPct val="30000"/>
              </a:spcBef>
              <a:spcAft>
                <a:spcPct val="0"/>
              </a:spcAft>
              <a:defRPr sz="1200">
                <a:solidFill>
                  <a:schemeClr val="tx1"/>
                </a:solidFill>
                <a:latin typeface="Calibri" panose="020F0502020204030204" pitchFamily="34" charset="0"/>
              </a:defRPr>
            </a:lvl7pPr>
            <a:lvl8pPr marL="3413125" indent="-225425" eaLnBrk="0" fontAlgn="base" hangingPunct="0">
              <a:spcBef>
                <a:spcPct val="30000"/>
              </a:spcBef>
              <a:spcAft>
                <a:spcPct val="0"/>
              </a:spcAft>
              <a:defRPr sz="1200">
                <a:solidFill>
                  <a:schemeClr val="tx1"/>
                </a:solidFill>
                <a:latin typeface="Calibri" panose="020F0502020204030204" pitchFamily="34" charset="0"/>
              </a:defRPr>
            </a:lvl8pPr>
            <a:lvl9pPr marL="3870325" indent="-225425"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39F04687-EC60-4687-83C0-4ADDACA463CF}" type="slidenum">
              <a:rPr lang="it-IT" altLang="it-IT" smtClean="0">
                <a:latin typeface="Arial" panose="020B0604020202020204" pitchFamily="34" charset="0"/>
              </a:rPr>
              <a:pPr>
                <a:spcBef>
                  <a:spcPct val="0"/>
                </a:spcBef>
              </a:pPr>
              <a:t>1</a:t>
            </a:fld>
            <a:endParaRPr lang="it-IT" altLang="it-IT">
              <a:latin typeface="Arial" panose="020B0604020202020204"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8435"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GB" altLang="it-IT" dirty="0"/>
          </a:p>
        </p:txBody>
      </p:sp>
      <p:sp>
        <p:nvSpPr>
          <p:cNvPr id="18436"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36600" indent="-282575">
              <a:spcBef>
                <a:spcPct val="30000"/>
              </a:spcBef>
              <a:defRPr sz="1200">
                <a:solidFill>
                  <a:schemeClr val="tx1"/>
                </a:solidFill>
                <a:latin typeface="Calibri" panose="020F0502020204030204" pitchFamily="34" charset="0"/>
              </a:defRPr>
            </a:lvl2pPr>
            <a:lvl3pPr marL="1133475" indent="-225425">
              <a:spcBef>
                <a:spcPct val="30000"/>
              </a:spcBef>
              <a:defRPr sz="1200">
                <a:solidFill>
                  <a:schemeClr val="tx1"/>
                </a:solidFill>
                <a:latin typeface="Calibri" panose="020F0502020204030204" pitchFamily="34" charset="0"/>
              </a:defRPr>
            </a:lvl3pPr>
            <a:lvl4pPr marL="1587500" indent="-225425">
              <a:spcBef>
                <a:spcPct val="30000"/>
              </a:spcBef>
              <a:defRPr sz="1200">
                <a:solidFill>
                  <a:schemeClr val="tx1"/>
                </a:solidFill>
                <a:latin typeface="Calibri" panose="020F0502020204030204" pitchFamily="34" charset="0"/>
              </a:defRPr>
            </a:lvl4pPr>
            <a:lvl5pPr marL="2041525" indent="-225425">
              <a:spcBef>
                <a:spcPct val="30000"/>
              </a:spcBef>
              <a:defRPr sz="1200">
                <a:solidFill>
                  <a:schemeClr val="tx1"/>
                </a:solidFill>
                <a:latin typeface="Calibri" panose="020F0502020204030204" pitchFamily="34" charset="0"/>
              </a:defRPr>
            </a:lvl5pPr>
            <a:lvl6pPr marL="2498725" indent="-225425" eaLnBrk="0" fontAlgn="base" hangingPunct="0">
              <a:spcBef>
                <a:spcPct val="30000"/>
              </a:spcBef>
              <a:spcAft>
                <a:spcPct val="0"/>
              </a:spcAft>
              <a:defRPr sz="1200">
                <a:solidFill>
                  <a:schemeClr val="tx1"/>
                </a:solidFill>
                <a:latin typeface="Calibri" panose="020F0502020204030204" pitchFamily="34" charset="0"/>
              </a:defRPr>
            </a:lvl6pPr>
            <a:lvl7pPr marL="2955925" indent="-225425" eaLnBrk="0" fontAlgn="base" hangingPunct="0">
              <a:spcBef>
                <a:spcPct val="30000"/>
              </a:spcBef>
              <a:spcAft>
                <a:spcPct val="0"/>
              </a:spcAft>
              <a:defRPr sz="1200">
                <a:solidFill>
                  <a:schemeClr val="tx1"/>
                </a:solidFill>
                <a:latin typeface="Calibri" panose="020F0502020204030204" pitchFamily="34" charset="0"/>
              </a:defRPr>
            </a:lvl7pPr>
            <a:lvl8pPr marL="3413125" indent="-225425" eaLnBrk="0" fontAlgn="base" hangingPunct="0">
              <a:spcBef>
                <a:spcPct val="30000"/>
              </a:spcBef>
              <a:spcAft>
                <a:spcPct val="0"/>
              </a:spcAft>
              <a:defRPr sz="1200">
                <a:solidFill>
                  <a:schemeClr val="tx1"/>
                </a:solidFill>
                <a:latin typeface="Calibri" panose="020F0502020204030204" pitchFamily="34" charset="0"/>
              </a:defRPr>
            </a:lvl8pPr>
            <a:lvl9pPr marL="3870325" indent="-225425"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E56EB82D-EC77-44B9-8F90-C4EFF288EA0C}" type="slidenum">
              <a:rPr lang="it-IT" altLang="it-IT" smtClean="0">
                <a:latin typeface="Arial" panose="020B0604020202020204" pitchFamily="34" charset="0"/>
              </a:rPr>
              <a:pPr>
                <a:spcBef>
                  <a:spcPct val="0"/>
                </a:spcBef>
              </a:pPr>
              <a:t>2</a:t>
            </a:fld>
            <a:endParaRPr lang="it-IT" altLang="it-IT">
              <a:latin typeface="Arial" panose="020B0604020202020204" pitchFamily="34" charset="0"/>
            </a:endParaRPr>
          </a:p>
        </p:txBody>
      </p:sp>
    </p:spTree>
    <p:extLst>
      <p:ext uri="{BB962C8B-B14F-4D97-AF65-F5344CB8AC3E}">
        <p14:creationId xmlns:p14="http://schemas.microsoft.com/office/powerpoint/2010/main" val="281539714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0723"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it-IT" altLang="it-IT"/>
          </a:p>
        </p:txBody>
      </p:sp>
      <p:sp>
        <p:nvSpPr>
          <p:cNvPr id="30724"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36600" indent="-282575">
              <a:spcBef>
                <a:spcPct val="30000"/>
              </a:spcBef>
              <a:defRPr sz="1200">
                <a:solidFill>
                  <a:schemeClr val="tx1"/>
                </a:solidFill>
                <a:latin typeface="Calibri" panose="020F0502020204030204" pitchFamily="34" charset="0"/>
              </a:defRPr>
            </a:lvl2pPr>
            <a:lvl3pPr marL="1133475" indent="-225425">
              <a:spcBef>
                <a:spcPct val="30000"/>
              </a:spcBef>
              <a:defRPr sz="1200">
                <a:solidFill>
                  <a:schemeClr val="tx1"/>
                </a:solidFill>
                <a:latin typeface="Calibri" panose="020F0502020204030204" pitchFamily="34" charset="0"/>
              </a:defRPr>
            </a:lvl3pPr>
            <a:lvl4pPr marL="1587500" indent="-225425">
              <a:spcBef>
                <a:spcPct val="30000"/>
              </a:spcBef>
              <a:defRPr sz="1200">
                <a:solidFill>
                  <a:schemeClr val="tx1"/>
                </a:solidFill>
                <a:latin typeface="Calibri" panose="020F0502020204030204" pitchFamily="34" charset="0"/>
              </a:defRPr>
            </a:lvl4pPr>
            <a:lvl5pPr marL="2041525" indent="-225425">
              <a:spcBef>
                <a:spcPct val="30000"/>
              </a:spcBef>
              <a:defRPr sz="1200">
                <a:solidFill>
                  <a:schemeClr val="tx1"/>
                </a:solidFill>
                <a:latin typeface="Calibri" panose="020F0502020204030204" pitchFamily="34" charset="0"/>
              </a:defRPr>
            </a:lvl5pPr>
            <a:lvl6pPr marL="2498725" indent="-225425" eaLnBrk="0" fontAlgn="base" hangingPunct="0">
              <a:spcBef>
                <a:spcPct val="30000"/>
              </a:spcBef>
              <a:spcAft>
                <a:spcPct val="0"/>
              </a:spcAft>
              <a:defRPr sz="1200">
                <a:solidFill>
                  <a:schemeClr val="tx1"/>
                </a:solidFill>
                <a:latin typeface="Calibri" panose="020F0502020204030204" pitchFamily="34" charset="0"/>
              </a:defRPr>
            </a:lvl6pPr>
            <a:lvl7pPr marL="2955925" indent="-225425" eaLnBrk="0" fontAlgn="base" hangingPunct="0">
              <a:spcBef>
                <a:spcPct val="30000"/>
              </a:spcBef>
              <a:spcAft>
                <a:spcPct val="0"/>
              </a:spcAft>
              <a:defRPr sz="1200">
                <a:solidFill>
                  <a:schemeClr val="tx1"/>
                </a:solidFill>
                <a:latin typeface="Calibri" panose="020F0502020204030204" pitchFamily="34" charset="0"/>
              </a:defRPr>
            </a:lvl7pPr>
            <a:lvl8pPr marL="3413125" indent="-225425" eaLnBrk="0" fontAlgn="base" hangingPunct="0">
              <a:spcBef>
                <a:spcPct val="30000"/>
              </a:spcBef>
              <a:spcAft>
                <a:spcPct val="0"/>
              </a:spcAft>
              <a:defRPr sz="1200">
                <a:solidFill>
                  <a:schemeClr val="tx1"/>
                </a:solidFill>
                <a:latin typeface="Calibri" panose="020F0502020204030204" pitchFamily="34" charset="0"/>
              </a:defRPr>
            </a:lvl8pPr>
            <a:lvl9pPr marL="3870325" indent="-225425"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F8DC4BBB-BE40-4043-91AE-0C667FC43ADA}" type="slidenum">
              <a:rPr lang="it-IT" altLang="it-IT" smtClean="0">
                <a:latin typeface="Arial" panose="020B0604020202020204" pitchFamily="34" charset="0"/>
              </a:rPr>
              <a:pPr>
                <a:spcBef>
                  <a:spcPct val="0"/>
                </a:spcBef>
              </a:pPr>
              <a:t>3</a:t>
            </a:fld>
            <a:endParaRPr lang="it-IT" altLang="it-IT">
              <a:latin typeface="Arial" panose="020B0604020202020204" pitchFamily="34" charset="0"/>
            </a:endParaRPr>
          </a:p>
        </p:txBody>
      </p:sp>
    </p:spTree>
    <p:extLst>
      <p:ext uri="{BB962C8B-B14F-4D97-AF65-F5344CB8AC3E}">
        <p14:creationId xmlns:p14="http://schemas.microsoft.com/office/powerpoint/2010/main" val="175499373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0723"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it-IT" altLang="it-IT"/>
          </a:p>
        </p:txBody>
      </p:sp>
      <p:sp>
        <p:nvSpPr>
          <p:cNvPr id="30724"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36600" indent="-282575">
              <a:spcBef>
                <a:spcPct val="30000"/>
              </a:spcBef>
              <a:defRPr sz="1200">
                <a:solidFill>
                  <a:schemeClr val="tx1"/>
                </a:solidFill>
                <a:latin typeface="Calibri" panose="020F0502020204030204" pitchFamily="34" charset="0"/>
              </a:defRPr>
            </a:lvl2pPr>
            <a:lvl3pPr marL="1133475" indent="-225425">
              <a:spcBef>
                <a:spcPct val="30000"/>
              </a:spcBef>
              <a:defRPr sz="1200">
                <a:solidFill>
                  <a:schemeClr val="tx1"/>
                </a:solidFill>
                <a:latin typeface="Calibri" panose="020F0502020204030204" pitchFamily="34" charset="0"/>
              </a:defRPr>
            </a:lvl3pPr>
            <a:lvl4pPr marL="1587500" indent="-225425">
              <a:spcBef>
                <a:spcPct val="30000"/>
              </a:spcBef>
              <a:defRPr sz="1200">
                <a:solidFill>
                  <a:schemeClr val="tx1"/>
                </a:solidFill>
                <a:latin typeface="Calibri" panose="020F0502020204030204" pitchFamily="34" charset="0"/>
              </a:defRPr>
            </a:lvl4pPr>
            <a:lvl5pPr marL="2041525" indent="-225425">
              <a:spcBef>
                <a:spcPct val="30000"/>
              </a:spcBef>
              <a:defRPr sz="1200">
                <a:solidFill>
                  <a:schemeClr val="tx1"/>
                </a:solidFill>
                <a:latin typeface="Calibri" panose="020F0502020204030204" pitchFamily="34" charset="0"/>
              </a:defRPr>
            </a:lvl5pPr>
            <a:lvl6pPr marL="2498725" indent="-225425" eaLnBrk="0" fontAlgn="base" hangingPunct="0">
              <a:spcBef>
                <a:spcPct val="30000"/>
              </a:spcBef>
              <a:spcAft>
                <a:spcPct val="0"/>
              </a:spcAft>
              <a:defRPr sz="1200">
                <a:solidFill>
                  <a:schemeClr val="tx1"/>
                </a:solidFill>
                <a:latin typeface="Calibri" panose="020F0502020204030204" pitchFamily="34" charset="0"/>
              </a:defRPr>
            </a:lvl6pPr>
            <a:lvl7pPr marL="2955925" indent="-225425" eaLnBrk="0" fontAlgn="base" hangingPunct="0">
              <a:spcBef>
                <a:spcPct val="30000"/>
              </a:spcBef>
              <a:spcAft>
                <a:spcPct val="0"/>
              </a:spcAft>
              <a:defRPr sz="1200">
                <a:solidFill>
                  <a:schemeClr val="tx1"/>
                </a:solidFill>
                <a:latin typeface="Calibri" panose="020F0502020204030204" pitchFamily="34" charset="0"/>
              </a:defRPr>
            </a:lvl7pPr>
            <a:lvl8pPr marL="3413125" indent="-225425" eaLnBrk="0" fontAlgn="base" hangingPunct="0">
              <a:spcBef>
                <a:spcPct val="30000"/>
              </a:spcBef>
              <a:spcAft>
                <a:spcPct val="0"/>
              </a:spcAft>
              <a:defRPr sz="1200">
                <a:solidFill>
                  <a:schemeClr val="tx1"/>
                </a:solidFill>
                <a:latin typeface="Calibri" panose="020F0502020204030204" pitchFamily="34" charset="0"/>
              </a:defRPr>
            </a:lvl8pPr>
            <a:lvl9pPr marL="3870325" indent="-225425"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F8DC4BBB-BE40-4043-91AE-0C667FC43ADA}" type="slidenum">
              <a:rPr lang="it-IT" altLang="it-IT" smtClean="0">
                <a:latin typeface="Arial" panose="020B0604020202020204" pitchFamily="34" charset="0"/>
              </a:rPr>
              <a:pPr>
                <a:spcBef>
                  <a:spcPct val="0"/>
                </a:spcBef>
              </a:pPr>
              <a:t>4</a:t>
            </a:fld>
            <a:endParaRPr lang="it-IT" altLang="it-IT">
              <a:latin typeface="Arial" panose="020B0604020202020204" pitchFamily="34" charset="0"/>
            </a:endParaRPr>
          </a:p>
        </p:txBody>
      </p:sp>
    </p:spTree>
    <p:extLst>
      <p:ext uri="{BB962C8B-B14F-4D97-AF65-F5344CB8AC3E}">
        <p14:creationId xmlns:p14="http://schemas.microsoft.com/office/powerpoint/2010/main" val="223659036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2771"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GB" altLang="it-IT" dirty="0"/>
          </a:p>
        </p:txBody>
      </p:sp>
      <p:sp>
        <p:nvSpPr>
          <p:cNvPr id="32772" name="Segnaposto numero diapositiva 3"/>
          <p:cNvSpPr txBox="1">
            <a:spLocks noGrp="1"/>
          </p:cNvSpPr>
          <p:nvPr/>
        </p:nvSpPr>
        <p:spPr bwMode="auto">
          <a:xfrm>
            <a:off x="3884613" y="9428163"/>
            <a:ext cx="2971800" cy="496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763" tIns="45382" rIns="90763" bIns="45382" anchor="b"/>
          <a:lstStyle>
            <a:lvl1pPr>
              <a:spcBef>
                <a:spcPct val="30000"/>
              </a:spcBef>
              <a:defRPr sz="1200">
                <a:solidFill>
                  <a:schemeClr val="tx1"/>
                </a:solidFill>
                <a:latin typeface="Calibri" panose="020F0502020204030204" pitchFamily="34" charset="0"/>
              </a:defRPr>
            </a:lvl1pPr>
            <a:lvl2pPr marL="736600" indent="-282575">
              <a:spcBef>
                <a:spcPct val="30000"/>
              </a:spcBef>
              <a:defRPr sz="1200">
                <a:solidFill>
                  <a:schemeClr val="tx1"/>
                </a:solidFill>
                <a:latin typeface="Calibri" panose="020F0502020204030204" pitchFamily="34" charset="0"/>
              </a:defRPr>
            </a:lvl2pPr>
            <a:lvl3pPr marL="1133475" indent="-225425">
              <a:spcBef>
                <a:spcPct val="30000"/>
              </a:spcBef>
              <a:defRPr sz="1200">
                <a:solidFill>
                  <a:schemeClr val="tx1"/>
                </a:solidFill>
                <a:latin typeface="Calibri" panose="020F0502020204030204" pitchFamily="34" charset="0"/>
              </a:defRPr>
            </a:lvl3pPr>
            <a:lvl4pPr marL="1587500" indent="-225425">
              <a:spcBef>
                <a:spcPct val="30000"/>
              </a:spcBef>
              <a:defRPr sz="1200">
                <a:solidFill>
                  <a:schemeClr val="tx1"/>
                </a:solidFill>
                <a:latin typeface="Calibri" panose="020F0502020204030204" pitchFamily="34" charset="0"/>
              </a:defRPr>
            </a:lvl4pPr>
            <a:lvl5pPr marL="2041525" indent="-225425">
              <a:spcBef>
                <a:spcPct val="30000"/>
              </a:spcBef>
              <a:defRPr sz="1200">
                <a:solidFill>
                  <a:schemeClr val="tx1"/>
                </a:solidFill>
                <a:latin typeface="Calibri" panose="020F0502020204030204" pitchFamily="34" charset="0"/>
              </a:defRPr>
            </a:lvl5pPr>
            <a:lvl6pPr marL="2498725" indent="-225425" eaLnBrk="0" fontAlgn="base" hangingPunct="0">
              <a:spcBef>
                <a:spcPct val="30000"/>
              </a:spcBef>
              <a:spcAft>
                <a:spcPct val="0"/>
              </a:spcAft>
              <a:defRPr sz="1200">
                <a:solidFill>
                  <a:schemeClr val="tx1"/>
                </a:solidFill>
                <a:latin typeface="Calibri" panose="020F0502020204030204" pitchFamily="34" charset="0"/>
              </a:defRPr>
            </a:lvl6pPr>
            <a:lvl7pPr marL="2955925" indent="-225425" eaLnBrk="0" fontAlgn="base" hangingPunct="0">
              <a:spcBef>
                <a:spcPct val="30000"/>
              </a:spcBef>
              <a:spcAft>
                <a:spcPct val="0"/>
              </a:spcAft>
              <a:defRPr sz="1200">
                <a:solidFill>
                  <a:schemeClr val="tx1"/>
                </a:solidFill>
                <a:latin typeface="Calibri" panose="020F0502020204030204" pitchFamily="34" charset="0"/>
              </a:defRPr>
            </a:lvl7pPr>
            <a:lvl8pPr marL="3413125" indent="-225425" eaLnBrk="0" fontAlgn="base" hangingPunct="0">
              <a:spcBef>
                <a:spcPct val="30000"/>
              </a:spcBef>
              <a:spcAft>
                <a:spcPct val="0"/>
              </a:spcAft>
              <a:defRPr sz="1200">
                <a:solidFill>
                  <a:schemeClr val="tx1"/>
                </a:solidFill>
                <a:latin typeface="Calibri" panose="020F0502020204030204" pitchFamily="34" charset="0"/>
              </a:defRPr>
            </a:lvl8pPr>
            <a:lvl9pPr marL="3870325" indent="-225425" eaLnBrk="0" fontAlgn="base" hangingPunct="0">
              <a:spcBef>
                <a:spcPct val="30000"/>
              </a:spcBef>
              <a:spcAft>
                <a:spcPct val="0"/>
              </a:spcAft>
              <a:defRPr sz="1200">
                <a:solidFill>
                  <a:schemeClr val="tx1"/>
                </a:solidFill>
                <a:latin typeface="Calibri" panose="020F0502020204030204" pitchFamily="34" charset="0"/>
              </a:defRPr>
            </a:lvl9pPr>
          </a:lstStyle>
          <a:p>
            <a:pPr algn="r" eaLnBrk="1" hangingPunct="1">
              <a:spcBef>
                <a:spcPct val="0"/>
              </a:spcBef>
            </a:pPr>
            <a:fld id="{1C7CF3D0-A8D0-40C2-8E1E-291A5B1554AB}" type="slidenum">
              <a:rPr lang="it-IT" altLang="it-IT">
                <a:latin typeface="Arial" panose="020B0604020202020204" pitchFamily="34" charset="0"/>
              </a:rPr>
              <a:pPr algn="r" eaLnBrk="1" hangingPunct="1">
                <a:spcBef>
                  <a:spcPct val="0"/>
                </a:spcBef>
              </a:pPr>
              <a:t>5</a:t>
            </a:fld>
            <a:endParaRPr lang="it-IT" altLang="it-IT">
              <a:latin typeface="Arial" panose="020B0604020202020204" pitchFamily="34" charset="0"/>
            </a:endParaRPr>
          </a:p>
        </p:txBody>
      </p:sp>
    </p:spTree>
    <p:extLst>
      <p:ext uri="{BB962C8B-B14F-4D97-AF65-F5344CB8AC3E}">
        <p14:creationId xmlns:p14="http://schemas.microsoft.com/office/powerpoint/2010/main" val="110586643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a:t>Fare clic per modificare lo stile del titolo</a:t>
            </a:r>
          </a:p>
        </p:txBody>
      </p:sp>
      <p:sp>
        <p:nvSpPr>
          <p:cNvPr id="3" name="Sottotitolo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it-IT"/>
              <a:t>Fare clic per modificare lo stile del sottotitolo dello schema</a:t>
            </a:r>
          </a:p>
        </p:txBody>
      </p:sp>
      <p:sp>
        <p:nvSpPr>
          <p:cNvPr id="4" name="Rectangle 4"/>
          <p:cNvSpPr>
            <a:spLocks noGrp="1" noChangeArrowheads="1"/>
          </p:cNvSpPr>
          <p:nvPr>
            <p:ph type="dt" sz="half" idx="10"/>
          </p:nvPr>
        </p:nvSpPr>
        <p:spPr>
          <a:ln/>
        </p:spPr>
        <p:txBody>
          <a:bodyPr/>
          <a:lstStyle>
            <a:lvl1pPr>
              <a:defRPr/>
            </a:lvl1pPr>
          </a:lstStyle>
          <a:p>
            <a:pPr>
              <a:defRPr/>
            </a:pPr>
            <a:endParaRPr lang="it-IT"/>
          </a:p>
        </p:txBody>
      </p:sp>
      <p:sp>
        <p:nvSpPr>
          <p:cNvPr id="5" name="Rectangle 5"/>
          <p:cNvSpPr>
            <a:spLocks noGrp="1" noChangeArrowheads="1"/>
          </p:cNvSpPr>
          <p:nvPr>
            <p:ph type="ftr" sz="quarter" idx="11"/>
          </p:nvPr>
        </p:nvSpPr>
        <p:spPr>
          <a:ln/>
        </p:spPr>
        <p:txBody>
          <a:bodyPr/>
          <a:lstStyle>
            <a:lvl1pPr>
              <a:defRPr/>
            </a:lvl1pPr>
          </a:lstStyle>
          <a:p>
            <a:pPr>
              <a:defRPr/>
            </a:pPr>
            <a:endParaRPr lang="it-IT"/>
          </a:p>
        </p:txBody>
      </p:sp>
      <p:sp>
        <p:nvSpPr>
          <p:cNvPr id="6" name="Rectangle 6"/>
          <p:cNvSpPr>
            <a:spLocks noGrp="1" noChangeArrowheads="1"/>
          </p:cNvSpPr>
          <p:nvPr>
            <p:ph type="sldNum" sz="quarter" idx="12"/>
          </p:nvPr>
        </p:nvSpPr>
        <p:spPr>
          <a:ln/>
        </p:spPr>
        <p:txBody>
          <a:bodyPr/>
          <a:lstStyle>
            <a:lvl1pPr>
              <a:defRPr/>
            </a:lvl1pPr>
          </a:lstStyle>
          <a:p>
            <a:pPr>
              <a:defRPr/>
            </a:pPr>
            <a:fld id="{29B87C3E-3B94-4361-8D71-7FFC4F8391CC}" type="slidenum">
              <a:rPr lang="it-IT" altLang="it-IT"/>
              <a:pPr>
                <a:defRPr/>
              </a:pPr>
              <a:t>‹N›</a:t>
            </a:fld>
            <a:endParaRPr lang="it-IT" altLang="it-IT"/>
          </a:p>
        </p:txBody>
      </p:sp>
    </p:spTree>
    <p:extLst>
      <p:ext uri="{BB962C8B-B14F-4D97-AF65-F5344CB8AC3E}">
        <p14:creationId xmlns:p14="http://schemas.microsoft.com/office/powerpoint/2010/main" val="48154845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testo verticale 2"/>
          <p:cNvSpPr>
            <a:spLocks noGrp="1"/>
          </p:cNvSpPr>
          <p:nvPr>
            <p:ph type="body" orient="vert" idx="1"/>
          </p:nvPr>
        </p:nvSpPr>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Rectangle 4"/>
          <p:cNvSpPr>
            <a:spLocks noGrp="1" noChangeArrowheads="1"/>
          </p:cNvSpPr>
          <p:nvPr>
            <p:ph type="dt" sz="half" idx="10"/>
          </p:nvPr>
        </p:nvSpPr>
        <p:spPr>
          <a:ln/>
        </p:spPr>
        <p:txBody>
          <a:bodyPr/>
          <a:lstStyle>
            <a:lvl1pPr>
              <a:defRPr/>
            </a:lvl1pPr>
          </a:lstStyle>
          <a:p>
            <a:pPr>
              <a:defRPr/>
            </a:pPr>
            <a:endParaRPr lang="it-IT"/>
          </a:p>
        </p:txBody>
      </p:sp>
      <p:sp>
        <p:nvSpPr>
          <p:cNvPr id="5" name="Rectangle 5"/>
          <p:cNvSpPr>
            <a:spLocks noGrp="1" noChangeArrowheads="1"/>
          </p:cNvSpPr>
          <p:nvPr>
            <p:ph type="ftr" sz="quarter" idx="11"/>
          </p:nvPr>
        </p:nvSpPr>
        <p:spPr>
          <a:ln/>
        </p:spPr>
        <p:txBody>
          <a:bodyPr/>
          <a:lstStyle>
            <a:lvl1pPr>
              <a:defRPr/>
            </a:lvl1pPr>
          </a:lstStyle>
          <a:p>
            <a:pPr>
              <a:defRPr/>
            </a:pPr>
            <a:endParaRPr lang="it-IT"/>
          </a:p>
        </p:txBody>
      </p:sp>
      <p:sp>
        <p:nvSpPr>
          <p:cNvPr id="6" name="Rectangle 6"/>
          <p:cNvSpPr>
            <a:spLocks noGrp="1" noChangeArrowheads="1"/>
          </p:cNvSpPr>
          <p:nvPr>
            <p:ph type="sldNum" sz="quarter" idx="12"/>
          </p:nvPr>
        </p:nvSpPr>
        <p:spPr>
          <a:ln/>
        </p:spPr>
        <p:txBody>
          <a:bodyPr/>
          <a:lstStyle>
            <a:lvl1pPr>
              <a:defRPr/>
            </a:lvl1pPr>
          </a:lstStyle>
          <a:p>
            <a:pPr>
              <a:defRPr/>
            </a:pPr>
            <a:fld id="{2150474A-F98F-4E35-96A9-56AE4D5D7CEB}" type="slidenum">
              <a:rPr lang="it-IT" altLang="it-IT"/>
              <a:pPr>
                <a:defRPr/>
              </a:pPr>
              <a:t>‹N›</a:t>
            </a:fld>
            <a:endParaRPr lang="it-IT" altLang="it-IT"/>
          </a:p>
        </p:txBody>
      </p:sp>
    </p:spTree>
    <p:extLst>
      <p:ext uri="{BB962C8B-B14F-4D97-AF65-F5344CB8AC3E}">
        <p14:creationId xmlns:p14="http://schemas.microsoft.com/office/powerpoint/2010/main" val="99723141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a:t>Fare clic per modificare lo stile del titolo</a:t>
            </a:r>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Rectangle 4"/>
          <p:cNvSpPr>
            <a:spLocks noGrp="1" noChangeArrowheads="1"/>
          </p:cNvSpPr>
          <p:nvPr>
            <p:ph type="dt" sz="half" idx="10"/>
          </p:nvPr>
        </p:nvSpPr>
        <p:spPr>
          <a:ln/>
        </p:spPr>
        <p:txBody>
          <a:bodyPr/>
          <a:lstStyle>
            <a:lvl1pPr>
              <a:defRPr/>
            </a:lvl1pPr>
          </a:lstStyle>
          <a:p>
            <a:pPr>
              <a:defRPr/>
            </a:pPr>
            <a:endParaRPr lang="it-IT"/>
          </a:p>
        </p:txBody>
      </p:sp>
      <p:sp>
        <p:nvSpPr>
          <p:cNvPr id="5" name="Rectangle 5"/>
          <p:cNvSpPr>
            <a:spLocks noGrp="1" noChangeArrowheads="1"/>
          </p:cNvSpPr>
          <p:nvPr>
            <p:ph type="ftr" sz="quarter" idx="11"/>
          </p:nvPr>
        </p:nvSpPr>
        <p:spPr>
          <a:ln/>
        </p:spPr>
        <p:txBody>
          <a:bodyPr/>
          <a:lstStyle>
            <a:lvl1pPr>
              <a:defRPr/>
            </a:lvl1pPr>
          </a:lstStyle>
          <a:p>
            <a:pPr>
              <a:defRPr/>
            </a:pPr>
            <a:endParaRPr lang="it-IT"/>
          </a:p>
        </p:txBody>
      </p:sp>
      <p:sp>
        <p:nvSpPr>
          <p:cNvPr id="6" name="Rectangle 6"/>
          <p:cNvSpPr>
            <a:spLocks noGrp="1" noChangeArrowheads="1"/>
          </p:cNvSpPr>
          <p:nvPr>
            <p:ph type="sldNum" sz="quarter" idx="12"/>
          </p:nvPr>
        </p:nvSpPr>
        <p:spPr>
          <a:ln/>
        </p:spPr>
        <p:txBody>
          <a:bodyPr/>
          <a:lstStyle>
            <a:lvl1pPr>
              <a:defRPr/>
            </a:lvl1pPr>
          </a:lstStyle>
          <a:p>
            <a:pPr>
              <a:defRPr/>
            </a:pPr>
            <a:fld id="{11AFCD4E-B51D-4D05-A4D8-0F646A7E8791}" type="slidenum">
              <a:rPr lang="it-IT" altLang="it-IT"/>
              <a:pPr>
                <a:defRPr/>
              </a:pPr>
              <a:t>‹N›</a:t>
            </a:fld>
            <a:endParaRPr lang="it-IT" altLang="it-IT"/>
          </a:p>
        </p:txBody>
      </p:sp>
    </p:spTree>
    <p:extLst>
      <p:ext uri="{BB962C8B-B14F-4D97-AF65-F5344CB8AC3E}">
        <p14:creationId xmlns:p14="http://schemas.microsoft.com/office/powerpoint/2010/main" val="264021229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reserve="1">
  <p:cSld name="Contenuto">
    <p:spTree>
      <p:nvGrpSpPr>
        <p:cNvPr id="1" name=""/>
        <p:cNvGrpSpPr/>
        <p:nvPr/>
      </p:nvGrpSpPr>
      <p:grpSpPr>
        <a:xfrm>
          <a:off x="0" y="0"/>
          <a:ext cx="0" cy="0"/>
          <a:chOff x="0" y="0"/>
          <a:chExt cx="0" cy="0"/>
        </a:xfrm>
      </p:grpSpPr>
      <p:sp>
        <p:nvSpPr>
          <p:cNvPr id="2" name="Segnaposto contenuto 1"/>
          <p:cNvSpPr>
            <a:spLocks noGrp="1"/>
          </p:cNvSpPr>
          <p:nvPr>
            <p:ph/>
          </p:nvPr>
        </p:nvSpPr>
        <p:spPr>
          <a:xfrm>
            <a:off x="457200" y="274638"/>
            <a:ext cx="8229600" cy="5851525"/>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3" name="Rectangle 4"/>
          <p:cNvSpPr>
            <a:spLocks noGrp="1" noChangeArrowheads="1"/>
          </p:cNvSpPr>
          <p:nvPr>
            <p:ph type="dt" sz="half" idx="10"/>
          </p:nvPr>
        </p:nvSpPr>
        <p:spPr>
          <a:ln/>
        </p:spPr>
        <p:txBody>
          <a:bodyPr/>
          <a:lstStyle>
            <a:lvl1pPr>
              <a:defRPr/>
            </a:lvl1pPr>
          </a:lstStyle>
          <a:p>
            <a:pPr>
              <a:defRPr/>
            </a:pPr>
            <a:endParaRPr lang="it-IT"/>
          </a:p>
        </p:txBody>
      </p:sp>
      <p:sp>
        <p:nvSpPr>
          <p:cNvPr id="4" name="Rectangle 5"/>
          <p:cNvSpPr>
            <a:spLocks noGrp="1" noChangeArrowheads="1"/>
          </p:cNvSpPr>
          <p:nvPr>
            <p:ph type="ftr" sz="quarter" idx="11"/>
          </p:nvPr>
        </p:nvSpPr>
        <p:spPr>
          <a:ln/>
        </p:spPr>
        <p:txBody>
          <a:bodyPr/>
          <a:lstStyle>
            <a:lvl1pPr>
              <a:defRPr/>
            </a:lvl1pPr>
          </a:lstStyle>
          <a:p>
            <a:pPr>
              <a:defRPr/>
            </a:pPr>
            <a:endParaRPr lang="it-IT"/>
          </a:p>
        </p:txBody>
      </p:sp>
      <p:sp>
        <p:nvSpPr>
          <p:cNvPr id="5" name="Rectangle 6"/>
          <p:cNvSpPr>
            <a:spLocks noGrp="1" noChangeArrowheads="1"/>
          </p:cNvSpPr>
          <p:nvPr>
            <p:ph type="sldNum" sz="quarter" idx="12"/>
          </p:nvPr>
        </p:nvSpPr>
        <p:spPr>
          <a:ln/>
        </p:spPr>
        <p:txBody>
          <a:bodyPr/>
          <a:lstStyle>
            <a:lvl1pPr>
              <a:defRPr/>
            </a:lvl1pPr>
          </a:lstStyle>
          <a:p>
            <a:pPr>
              <a:defRPr/>
            </a:pPr>
            <a:fld id="{EFAB4583-F09D-4715-BC7D-FA0D3CAAF2E5}" type="slidenum">
              <a:rPr lang="it-IT" altLang="it-IT"/>
              <a:pPr>
                <a:defRPr/>
              </a:pPr>
              <a:t>‹N›</a:t>
            </a:fld>
            <a:endParaRPr lang="it-IT" altLang="it-IT"/>
          </a:p>
        </p:txBody>
      </p:sp>
    </p:spTree>
    <p:extLst>
      <p:ext uri="{BB962C8B-B14F-4D97-AF65-F5344CB8AC3E}">
        <p14:creationId xmlns:p14="http://schemas.microsoft.com/office/powerpoint/2010/main" val="277590961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a:t>Fare clic per modificare lo stile del titolo</a:t>
            </a:r>
          </a:p>
        </p:txBody>
      </p:sp>
      <p:sp>
        <p:nvSpPr>
          <p:cNvPr id="3" name="Sottotitolo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it-IT"/>
              <a:t>Fare clic per modificare lo stile del sottotitolo dello schema</a:t>
            </a:r>
          </a:p>
        </p:txBody>
      </p:sp>
    </p:spTree>
    <p:extLst>
      <p:ext uri="{BB962C8B-B14F-4D97-AF65-F5344CB8AC3E}">
        <p14:creationId xmlns:p14="http://schemas.microsoft.com/office/powerpoint/2010/main" val="3679934513"/>
      </p:ext>
    </p:extLst>
  </p:cSld>
  <p:clrMapOvr>
    <a:masterClrMapping/>
  </p:clrMapOv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idx="1"/>
          </p:nvPr>
        </p:nvSpPr>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Tree>
    <p:extLst>
      <p:ext uri="{BB962C8B-B14F-4D97-AF65-F5344CB8AC3E}">
        <p14:creationId xmlns:p14="http://schemas.microsoft.com/office/powerpoint/2010/main" val="1364546231"/>
      </p:ext>
    </p:extLst>
  </p:cSld>
  <p:clrMapOvr>
    <a:masterClrMapping/>
  </p:clrMapOvr>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a:t>Fare clic per modificare lo stile del titolo</a:t>
            </a:r>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it-IT"/>
              <a:t>Fare clic per modificare stili del testo dello schema</a:t>
            </a:r>
          </a:p>
        </p:txBody>
      </p:sp>
    </p:spTree>
    <p:extLst>
      <p:ext uri="{BB962C8B-B14F-4D97-AF65-F5344CB8AC3E}">
        <p14:creationId xmlns:p14="http://schemas.microsoft.com/office/powerpoint/2010/main" val="3938160242"/>
      </p:ext>
    </p:extLst>
  </p:cSld>
  <p:clrMapOvr>
    <a:masterClrMapping/>
  </p:clrMapOvr>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sz="half" idx="1"/>
          </p:nvPr>
        </p:nvSpPr>
        <p:spPr>
          <a:xfrm>
            <a:off x="1312863" y="1536700"/>
            <a:ext cx="3629025"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5094288" y="1536700"/>
            <a:ext cx="3630612"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Tree>
    <p:extLst>
      <p:ext uri="{BB962C8B-B14F-4D97-AF65-F5344CB8AC3E}">
        <p14:creationId xmlns:p14="http://schemas.microsoft.com/office/powerpoint/2010/main" val="2356592514"/>
      </p:ext>
    </p:extLst>
  </p:cSld>
  <p:clrMapOvr>
    <a:masterClrMapping/>
  </p:clrMapOvr>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1143000"/>
          </a:xfrm>
        </p:spPr>
        <p:txBody>
          <a:bodyPr/>
          <a:lstStyle>
            <a:lvl1pPr>
              <a:defRPr/>
            </a:lvl1pPr>
          </a:lstStyle>
          <a:p>
            <a:r>
              <a:rPr lang="it-IT"/>
              <a:t>Fare clic per modificare lo stile del titolo</a:t>
            </a:r>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Tree>
    <p:extLst>
      <p:ext uri="{BB962C8B-B14F-4D97-AF65-F5344CB8AC3E}">
        <p14:creationId xmlns:p14="http://schemas.microsoft.com/office/powerpoint/2010/main" val="1159200100"/>
      </p:ext>
    </p:extLst>
  </p:cSld>
  <p:clrMapOvr>
    <a:masterClrMapping/>
  </p:clrMapOvr>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Tree>
    <p:extLst>
      <p:ext uri="{BB962C8B-B14F-4D97-AF65-F5344CB8AC3E}">
        <p14:creationId xmlns:p14="http://schemas.microsoft.com/office/powerpoint/2010/main" val="2415525543"/>
      </p:ext>
    </p:extLst>
  </p:cSld>
  <p:clrMapOvr>
    <a:masterClrMapping/>
  </p:clrMapOvr>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Tree>
    <p:extLst>
      <p:ext uri="{BB962C8B-B14F-4D97-AF65-F5344CB8AC3E}">
        <p14:creationId xmlns:p14="http://schemas.microsoft.com/office/powerpoint/2010/main" val="652406615"/>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idx="1"/>
          </p:nvPr>
        </p:nvSpPr>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Rectangle 4"/>
          <p:cNvSpPr>
            <a:spLocks noGrp="1" noChangeArrowheads="1"/>
          </p:cNvSpPr>
          <p:nvPr>
            <p:ph type="dt" sz="half" idx="10"/>
          </p:nvPr>
        </p:nvSpPr>
        <p:spPr>
          <a:ln/>
        </p:spPr>
        <p:txBody>
          <a:bodyPr/>
          <a:lstStyle>
            <a:lvl1pPr>
              <a:defRPr/>
            </a:lvl1pPr>
          </a:lstStyle>
          <a:p>
            <a:pPr>
              <a:defRPr/>
            </a:pPr>
            <a:endParaRPr lang="it-IT"/>
          </a:p>
        </p:txBody>
      </p:sp>
      <p:sp>
        <p:nvSpPr>
          <p:cNvPr id="5" name="Rectangle 5"/>
          <p:cNvSpPr>
            <a:spLocks noGrp="1" noChangeArrowheads="1"/>
          </p:cNvSpPr>
          <p:nvPr>
            <p:ph type="ftr" sz="quarter" idx="11"/>
          </p:nvPr>
        </p:nvSpPr>
        <p:spPr>
          <a:ln/>
        </p:spPr>
        <p:txBody>
          <a:bodyPr/>
          <a:lstStyle>
            <a:lvl1pPr>
              <a:defRPr/>
            </a:lvl1pPr>
          </a:lstStyle>
          <a:p>
            <a:pPr>
              <a:defRPr/>
            </a:pPr>
            <a:endParaRPr lang="it-IT"/>
          </a:p>
        </p:txBody>
      </p:sp>
      <p:sp>
        <p:nvSpPr>
          <p:cNvPr id="6" name="Rectangle 6"/>
          <p:cNvSpPr>
            <a:spLocks noGrp="1" noChangeArrowheads="1"/>
          </p:cNvSpPr>
          <p:nvPr>
            <p:ph type="sldNum" sz="quarter" idx="12"/>
          </p:nvPr>
        </p:nvSpPr>
        <p:spPr>
          <a:ln/>
        </p:spPr>
        <p:txBody>
          <a:bodyPr/>
          <a:lstStyle>
            <a:lvl1pPr>
              <a:defRPr/>
            </a:lvl1pPr>
          </a:lstStyle>
          <a:p>
            <a:pPr>
              <a:defRPr/>
            </a:pPr>
            <a:fld id="{F38D511A-7174-431E-8555-7860687DA282}" type="slidenum">
              <a:rPr lang="it-IT" altLang="it-IT"/>
              <a:pPr>
                <a:defRPr/>
              </a:pPr>
              <a:t>‹N›</a:t>
            </a:fld>
            <a:endParaRPr lang="it-IT" altLang="it-IT"/>
          </a:p>
        </p:txBody>
      </p:sp>
    </p:spTree>
    <p:extLst>
      <p:ext uri="{BB962C8B-B14F-4D97-AF65-F5344CB8AC3E}">
        <p14:creationId xmlns:p14="http://schemas.microsoft.com/office/powerpoint/2010/main" val="362031021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a:t>Fare clic per modificare lo stile del titolo</a:t>
            </a:r>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Tree>
    <p:extLst>
      <p:ext uri="{BB962C8B-B14F-4D97-AF65-F5344CB8AC3E}">
        <p14:creationId xmlns:p14="http://schemas.microsoft.com/office/powerpoint/2010/main" val="1627911383"/>
      </p:ext>
    </p:extLst>
  </p:cSld>
  <p:clrMapOvr>
    <a:masterClrMapping/>
  </p:clrMapOvr>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a:t>Fare clic per modificare lo stile del titolo</a:t>
            </a:r>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it-IT" noProof="0"/>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Tree>
    <p:extLst>
      <p:ext uri="{BB962C8B-B14F-4D97-AF65-F5344CB8AC3E}">
        <p14:creationId xmlns:p14="http://schemas.microsoft.com/office/powerpoint/2010/main" val="379064696"/>
      </p:ext>
    </p:extLst>
  </p:cSld>
  <p:clrMapOvr>
    <a:masterClrMapping/>
  </p:clrMapOvr>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testo verticale 2"/>
          <p:cNvSpPr>
            <a:spLocks noGrp="1"/>
          </p:cNvSpPr>
          <p:nvPr>
            <p:ph type="body" orient="vert" idx="1"/>
          </p:nvPr>
        </p:nvSpPr>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Tree>
    <p:extLst>
      <p:ext uri="{BB962C8B-B14F-4D97-AF65-F5344CB8AC3E}">
        <p14:creationId xmlns:p14="http://schemas.microsoft.com/office/powerpoint/2010/main" val="2911224141"/>
      </p:ext>
    </p:extLst>
  </p:cSld>
  <p:clrMapOvr>
    <a:masterClrMapping/>
  </p:clrMapOvr>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872288" y="387350"/>
            <a:ext cx="1852612" cy="5675313"/>
          </a:xfrm>
        </p:spPr>
        <p:txBody>
          <a:bodyPr vert="eaVert"/>
          <a:lstStyle/>
          <a:p>
            <a:r>
              <a:rPr lang="it-IT"/>
              <a:t>Fare clic per modificare lo stile del titolo</a:t>
            </a:r>
          </a:p>
        </p:txBody>
      </p:sp>
      <p:sp>
        <p:nvSpPr>
          <p:cNvPr id="3" name="Segnaposto testo verticale 2"/>
          <p:cNvSpPr>
            <a:spLocks noGrp="1"/>
          </p:cNvSpPr>
          <p:nvPr>
            <p:ph type="body" orient="vert" idx="1"/>
          </p:nvPr>
        </p:nvSpPr>
        <p:spPr>
          <a:xfrm>
            <a:off x="1312863" y="387350"/>
            <a:ext cx="5407025" cy="5675313"/>
          </a:xfrm>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Tree>
    <p:extLst>
      <p:ext uri="{BB962C8B-B14F-4D97-AF65-F5344CB8AC3E}">
        <p14:creationId xmlns:p14="http://schemas.microsoft.com/office/powerpoint/2010/main" val="4293302566"/>
      </p:ext>
    </p:extLst>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a:t>Fare clic per modificare lo stile del titolo</a:t>
            </a:r>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it-IT"/>
              <a:t>Fare clic per modificare stili del testo dello schema</a:t>
            </a:r>
          </a:p>
        </p:txBody>
      </p:sp>
      <p:sp>
        <p:nvSpPr>
          <p:cNvPr id="4" name="Rectangle 4"/>
          <p:cNvSpPr>
            <a:spLocks noGrp="1" noChangeArrowheads="1"/>
          </p:cNvSpPr>
          <p:nvPr>
            <p:ph type="dt" sz="half" idx="10"/>
          </p:nvPr>
        </p:nvSpPr>
        <p:spPr>
          <a:ln/>
        </p:spPr>
        <p:txBody>
          <a:bodyPr/>
          <a:lstStyle>
            <a:lvl1pPr>
              <a:defRPr/>
            </a:lvl1pPr>
          </a:lstStyle>
          <a:p>
            <a:pPr>
              <a:defRPr/>
            </a:pPr>
            <a:endParaRPr lang="it-IT"/>
          </a:p>
        </p:txBody>
      </p:sp>
      <p:sp>
        <p:nvSpPr>
          <p:cNvPr id="5" name="Rectangle 5"/>
          <p:cNvSpPr>
            <a:spLocks noGrp="1" noChangeArrowheads="1"/>
          </p:cNvSpPr>
          <p:nvPr>
            <p:ph type="ftr" sz="quarter" idx="11"/>
          </p:nvPr>
        </p:nvSpPr>
        <p:spPr>
          <a:ln/>
        </p:spPr>
        <p:txBody>
          <a:bodyPr/>
          <a:lstStyle>
            <a:lvl1pPr>
              <a:defRPr/>
            </a:lvl1pPr>
          </a:lstStyle>
          <a:p>
            <a:pPr>
              <a:defRPr/>
            </a:pPr>
            <a:endParaRPr lang="it-IT"/>
          </a:p>
        </p:txBody>
      </p:sp>
      <p:sp>
        <p:nvSpPr>
          <p:cNvPr id="6" name="Rectangle 6"/>
          <p:cNvSpPr>
            <a:spLocks noGrp="1" noChangeArrowheads="1"/>
          </p:cNvSpPr>
          <p:nvPr>
            <p:ph type="sldNum" sz="quarter" idx="12"/>
          </p:nvPr>
        </p:nvSpPr>
        <p:spPr>
          <a:ln/>
        </p:spPr>
        <p:txBody>
          <a:bodyPr/>
          <a:lstStyle>
            <a:lvl1pPr>
              <a:defRPr/>
            </a:lvl1pPr>
          </a:lstStyle>
          <a:p>
            <a:pPr>
              <a:defRPr/>
            </a:pPr>
            <a:fld id="{5698C973-2D88-47B3-9A11-3B2C351C99D3}" type="slidenum">
              <a:rPr lang="it-IT" altLang="it-IT"/>
              <a:pPr>
                <a:defRPr/>
              </a:pPr>
              <a:t>‹N›</a:t>
            </a:fld>
            <a:endParaRPr lang="it-IT" altLang="it-IT"/>
          </a:p>
        </p:txBody>
      </p:sp>
    </p:spTree>
    <p:extLst>
      <p:ext uri="{BB962C8B-B14F-4D97-AF65-F5344CB8AC3E}">
        <p14:creationId xmlns:p14="http://schemas.microsoft.com/office/powerpoint/2010/main" val="4429324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Rectangle 4"/>
          <p:cNvSpPr>
            <a:spLocks noGrp="1" noChangeArrowheads="1"/>
          </p:cNvSpPr>
          <p:nvPr>
            <p:ph type="dt" sz="half" idx="10"/>
          </p:nvPr>
        </p:nvSpPr>
        <p:spPr>
          <a:ln/>
        </p:spPr>
        <p:txBody>
          <a:bodyPr/>
          <a:lstStyle>
            <a:lvl1pPr>
              <a:defRPr/>
            </a:lvl1pPr>
          </a:lstStyle>
          <a:p>
            <a:pPr>
              <a:defRPr/>
            </a:pPr>
            <a:endParaRPr lang="it-IT"/>
          </a:p>
        </p:txBody>
      </p:sp>
      <p:sp>
        <p:nvSpPr>
          <p:cNvPr id="6" name="Rectangle 5"/>
          <p:cNvSpPr>
            <a:spLocks noGrp="1" noChangeArrowheads="1"/>
          </p:cNvSpPr>
          <p:nvPr>
            <p:ph type="ftr" sz="quarter" idx="11"/>
          </p:nvPr>
        </p:nvSpPr>
        <p:spPr>
          <a:ln/>
        </p:spPr>
        <p:txBody>
          <a:bodyPr/>
          <a:lstStyle>
            <a:lvl1pPr>
              <a:defRPr/>
            </a:lvl1pPr>
          </a:lstStyle>
          <a:p>
            <a:pPr>
              <a:defRPr/>
            </a:pPr>
            <a:endParaRPr lang="it-IT"/>
          </a:p>
        </p:txBody>
      </p:sp>
      <p:sp>
        <p:nvSpPr>
          <p:cNvPr id="7" name="Rectangle 6"/>
          <p:cNvSpPr>
            <a:spLocks noGrp="1" noChangeArrowheads="1"/>
          </p:cNvSpPr>
          <p:nvPr>
            <p:ph type="sldNum" sz="quarter" idx="12"/>
          </p:nvPr>
        </p:nvSpPr>
        <p:spPr>
          <a:ln/>
        </p:spPr>
        <p:txBody>
          <a:bodyPr/>
          <a:lstStyle>
            <a:lvl1pPr>
              <a:defRPr/>
            </a:lvl1pPr>
          </a:lstStyle>
          <a:p>
            <a:pPr>
              <a:defRPr/>
            </a:pPr>
            <a:fld id="{1770A202-74CC-49BE-A596-11A51A798D0D}" type="slidenum">
              <a:rPr lang="it-IT" altLang="it-IT"/>
              <a:pPr>
                <a:defRPr/>
              </a:pPr>
              <a:t>‹N›</a:t>
            </a:fld>
            <a:endParaRPr lang="it-IT" altLang="it-IT"/>
          </a:p>
        </p:txBody>
      </p:sp>
    </p:spTree>
    <p:extLst>
      <p:ext uri="{BB962C8B-B14F-4D97-AF65-F5344CB8AC3E}">
        <p14:creationId xmlns:p14="http://schemas.microsoft.com/office/powerpoint/2010/main" val="13204825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a:t>Fare clic per modificare lo stile del titolo</a:t>
            </a:r>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Rectangle 4"/>
          <p:cNvSpPr>
            <a:spLocks noGrp="1" noChangeArrowheads="1"/>
          </p:cNvSpPr>
          <p:nvPr>
            <p:ph type="dt" sz="half" idx="10"/>
          </p:nvPr>
        </p:nvSpPr>
        <p:spPr>
          <a:ln/>
        </p:spPr>
        <p:txBody>
          <a:bodyPr/>
          <a:lstStyle>
            <a:lvl1pPr>
              <a:defRPr/>
            </a:lvl1pPr>
          </a:lstStyle>
          <a:p>
            <a:pPr>
              <a:defRPr/>
            </a:pPr>
            <a:endParaRPr lang="it-IT"/>
          </a:p>
        </p:txBody>
      </p:sp>
      <p:sp>
        <p:nvSpPr>
          <p:cNvPr id="8" name="Rectangle 5"/>
          <p:cNvSpPr>
            <a:spLocks noGrp="1" noChangeArrowheads="1"/>
          </p:cNvSpPr>
          <p:nvPr>
            <p:ph type="ftr" sz="quarter" idx="11"/>
          </p:nvPr>
        </p:nvSpPr>
        <p:spPr>
          <a:ln/>
        </p:spPr>
        <p:txBody>
          <a:bodyPr/>
          <a:lstStyle>
            <a:lvl1pPr>
              <a:defRPr/>
            </a:lvl1pPr>
          </a:lstStyle>
          <a:p>
            <a:pPr>
              <a:defRPr/>
            </a:pPr>
            <a:endParaRPr lang="it-IT"/>
          </a:p>
        </p:txBody>
      </p:sp>
      <p:sp>
        <p:nvSpPr>
          <p:cNvPr id="9" name="Rectangle 6"/>
          <p:cNvSpPr>
            <a:spLocks noGrp="1" noChangeArrowheads="1"/>
          </p:cNvSpPr>
          <p:nvPr>
            <p:ph type="sldNum" sz="quarter" idx="12"/>
          </p:nvPr>
        </p:nvSpPr>
        <p:spPr>
          <a:ln/>
        </p:spPr>
        <p:txBody>
          <a:bodyPr/>
          <a:lstStyle>
            <a:lvl1pPr>
              <a:defRPr/>
            </a:lvl1pPr>
          </a:lstStyle>
          <a:p>
            <a:pPr>
              <a:defRPr/>
            </a:pPr>
            <a:fld id="{5D600D46-D8E4-494B-9FE2-D88788B74F4A}" type="slidenum">
              <a:rPr lang="it-IT" altLang="it-IT"/>
              <a:pPr>
                <a:defRPr/>
              </a:pPr>
              <a:t>‹N›</a:t>
            </a:fld>
            <a:endParaRPr lang="it-IT" altLang="it-IT"/>
          </a:p>
        </p:txBody>
      </p:sp>
    </p:spTree>
    <p:extLst>
      <p:ext uri="{BB962C8B-B14F-4D97-AF65-F5344CB8AC3E}">
        <p14:creationId xmlns:p14="http://schemas.microsoft.com/office/powerpoint/2010/main" val="32376924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Rectangle 4"/>
          <p:cNvSpPr>
            <a:spLocks noGrp="1" noChangeArrowheads="1"/>
          </p:cNvSpPr>
          <p:nvPr>
            <p:ph type="dt" sz="half" idx="10"/>
          </p:nvPr>
        </p:nvSpPr>
        <p:spPr>
          <a:ln/>
        </p:spPr>
        <p:txBody>
          <a:bodyPr/>
          <a:lstStyle>
            <a:lvl1pPr>
              <a:defRPr/>
            </a:lvl1pPr>
          </a:lstStyle>
          <a:p>
            <a:pPr>
              <a:defRPr/>
            </a:pPr>
            <a:endParaRPr lang="it-IT"/>
          </a:p>
        </p:txBody>
      </p:sp>
      <p:sp>
        <p:nvSpPr>
          <p:cNvPr id="4" name="Rectangle 5"/>
          <p:cNvSpPr>
            <a:spLocks noGrp="1" noChangeArrowheads="1"/>
          </p:cNvSpPr>
          <p:nvPr>
            <p:ph type="ftr" sz="quarter" idx="11"/>
          </p:nvPr>
        </p:nvSpPr>
        <p:spPr>
          <a:ln/>
        </p:spPr>
        <p:txBody>
          <a:bodyPr/>
          <a:lstStyle>
            <a:lvl1pPr>
              <a:defRPr/>
            </a:lvl1pPr>
          </a:lstStyle>
          <a:p>
            <a:pPr>
              <a:defRPr/>
            </a:pPr>
            <a:endParaRPr lang="it-IT"/>
          </a:p>
        </p:txBody>
      </p:sp>
      <p:sp>
        <p:nvSpPr>
          <p:cNvPr id="5" name="Rectangle 6"/>
          <p:cNvSpPr>
            <a:spLocks noGrp="1" noChangeArrowheads="1"/>
          </p:cNvSpPr>
          <p:nvPr>
            <p:ph type="sldNum" sz="quarter" idx="12"/>
          </p:nvPr>
        </p:nvSpPr>
        <p:spPr>
          <a:ln/>
        </p:spPr>
        <p:txBody>
          <a:bodyPr/>
          <a:lstStyle>
            <a:lvl1pPr>
              <a:defRPr/>
            </a:lvl1pPr>
          </a:lstStyle>
          <a:p>
            <a:pPr>
              <a:defRPr/>
            </a:pPr>
            <a:fld id="{6D55A0B1-4CC5-4E8D-8787-AAEC2DA93E44}" type="slidenum">
              <a:rPr lang="it-IT" altLang="it-IT"/>
              <a:pPr>
                <a:defRPr/>
              </a:pPr>
              <a:t>‹N›</a:t>
            </a:fld>
            <a:endParaRPr lang="it-IT" altLang="it-IT"/>
          </a:p>
        </p:txBody>
      </p:sp>
    </p:spTree>
    <p:extLst>
      <p:ext uri="{BB962C8B-B14F-4D97-AF65-F5344CB8AC3E}">
        <p14:creationId xmlns:p14="http://schemas.microsoft.com/office/powerpoint/2010/main" val="123933590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it-IT"/>
          </a:p>
        </p:txBody>
      </p:sp>
      <p:sp>
        <p:nvSpPr>
          <p:cNvPr id="3" name="Rectangle 5"/>
          <p:cNvSpPr>
            <a:spLocks noGrp="1" noChangeArrowheads="1"/>
          </p:cNvSpPr>
          <p:nvPr>
            <p:ph type="ftr" sz="quarter" idx="11"/>
          </p:nvPr>
        </p:nvSpPr>
        <p:spPr>
          <a:ln/>
        </p:spPr>
        <p:txBody>
          <a:bodyPr/>
          <a:lstStyle>
            <a:lvl1pPr>
              <a:defRPr/>
            </a:lvl1pPr>
          </a:lstStyle>
          <a:p>
            <a:pPr>
              <a:defRPr/>
            </a:pPr>
            <a:endParaRPr lang="it-IT"/>
          </a:p>
        </p:txBody>
      </p:sp>
      <p:sp>
        <p:nvSpPr>
          <p:cNvPr id="4" name="Rectangle 6"/>
          <p:cNvSpPr>
            <a:spLocks noGrp="1" noChangeArrowheads="1"/>
          </p:cNvSpPr>
          <p:nvPr>
            <p:ph type="sldNum" sz="quarter" idx="12"/>
          </p:nvPr>
        </p:nvSpPr>
        <p:spPr>
          <a:ln/>
        </p:spPr>
        <p:txBody>
          <a:bodyPr/>
          <a:lstStyle>
            <a:lvl1pPr>
              <a:defRPr/>
            </a:lvl1pPr>
          </a:lstStyle>
          <a:p>
            <a:pPr>
              <a:defRPr/>
            </a:pPr>
            <a:fld id="{6448E998-50E5-45C6-A5AA-EC92A53BB42A}" type="slidenum">
              <a:rPr lang="it-IT" altLang="it-IT"/>
              <a:pPr>
                <a:defRPr/>
              </a:pPr>
              <a:t>‹N›</a:t>
            </a:fld>
            <a:endParaRPr lang="it-IT" altLang="it-IT"/>
          </a:p>
        </p:txBody>
      </p:sp>
    </p:spTree>
    <p:extLst>
      <p:ext uri="{BB962C8B-B14F-4D97-AF65-F5344CB8AC3E}">
        <p14:creationId xmlns:p14="http://schemas.microsoft.com/office/powerpoint/2010/main" val="8841775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a:t>Fare clic per modificare lo stile del titolo</a:t>
            </a:r>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Rectangle 4"/>
          <p:cNvSpPr>
            <a:spLocks noGrp="1" noChangeArrowheads="1"/>
          </p:cNvSpPr>
          <p:nvPr>
            <p:ph type="dt" sz="half" idx="10"/>
          </p:nvPr>
        </p:nvSpPr>
        <p:spPr>
          <a:ln/>
        </p:spPr>
        <p:txBody>
          <a:bodyPr/>
          <a:lstStyle>
            <a:lvl1pPr>
              <a:defRPr/>
            </a:lvl1pPr>
          </a:lstStyle>
          <a:p>
            <a:pPr>
              <a:defRPr/>
            </a:pPr>
            <a:endParaRPr lang="it-IT"/>
          </a:p>
        </p:txBody>
      </p:sp>
      <p:sp>
        <p:nvSpPr>
          <p:cNvPr id="6" name="Rectangle 5"/>
          <p:cNvSpPr>
            <a:spLocks noGrp="1" noChangeArrowheads="1"/>
          </p:cNvSpPr>
          <p:nvPr>
            <p:ph type="ftr" sz="quarter" idx="11"/>
          </p:nvPr>
        </p:nvSpPr>
        <p:spPr>
          <a:ln/>
        </p:spPr>
        <p:txBody>
          <a:bodyPr/>
          <a:lstStyle>
            <a:lvl1pPr>
              <a:defRPr/>
            </a:lvl1pPr>
          </a:lstStyle>
          <a:p>
            <a:pPr>
              <a:defRPr/>
            </a:pPr>
            <a:endParaRPr lang="it-IT"/>
          </a:p>
        </p:txBody>
      </p:sp>
      <p:sp>
        <p:nvSpPr>
          <p:cNvPr id="7" name="Rectangle 6"/>
          <p:cNvSpPr>
            <a:spLocks noGrp="1" noChangeArrowheads="1"/>
          </p:cNvSpPr>
          <p:nvPr>
            <p:ph type="sldNum" sz="quarter" idx="12"/>
          </p:nvPr>
        </p:nvSpPr>
        <p:spPr>
          <a:ln/>
        </p:spPr>
        <p:txBody>
          <a:bodyPr/>
          <a:lstStyle>
            <a:lvl1pPr>
              <a:defRPr/>
            </a:lvl1pPr>
          </a:lstStyle>
          <a:p>
            <a:pPr>
              <a:defRPr/>
            </a:pPr>
            <a:fld id="{053B2574-A944-48FD-9DD5-F83D02326A99}" type="slidenum">
              <a:rPr lang="it-IT" altLang="it-IT"/>
              <a:pPr>
                <a:defRPr/>
              </a:pPr>
              <a:t>‹N›</a:t>
            </a:fld>
            <a:endParaRPr lang="it-IT" altLang="it-IT"/>
          </a:p>
        </p:txBody>
      </p:sp>
    </p:spTree>
    <p:extLst>
      <p:ext uri="{BB962C8B-B14F-4D97-AF65-F5344CB8AC3E}">
        <p14:creationId xmlns:p14="http://schemas.microsoft.com/office/powerpoint/2010/main" val="207266459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a:t>Fare clic per modificare lo stile del titolo</a:t>
            </a:r>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it-IT" noProof="0"/>
              <a:t>Fare clic sull'icona per inserire un'immagine</a:t>
            </a:r>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Rectangle 4"/>
          <p:cNvSpPr>
            <a:spLocks noGrp="1" noChangeArrowheads="1"/>
          </p:cNvSpPr>
          <p:nvPr>
            <p:ph type="dt" sz="half" idx="10"/>
          </p:nvPr>
        </p:nvSpPr>
        <p:spPr>
          <a:ln/>
        </p:spPr>
        <p:txBody>
          <a:bodyPr/>
          <a:lstStyle>
            <a:lvl1pPr>
              <a:defRPr/>
            </a:lvl1pPr>
          </a:lstStyle>
          <a:p>
            <a:pPr>
              <a:defRPr/>
            </a:pPr>
            <a:endParaRPr lang="it-IT"/>
          </a:p>
        </p:txBody>
      </p:sp>
      <p:sp>
        <p:nvSpPr>
          <p:cNvPr id="6" name="Rectangle 5"/>
          <p:cNvSpPr>
            <a:spLocks noGrp="1" noChangeArrowheads="1"/>
          </p:cNvSpPr>
          <p:nvPr>
            <p:ph type="ftr" sz="quarter" idx="11"/>
          </p:nvPr>
        </p:nvSpPr>
        <p:spPr>
          <a:ln/>
        </p:spPr>
        <p:txBody>
          <a:bodyPr/>
          <a:lstStyle>
            <a:lvl1pPr>
              <a:defRPr/>
            </a:lvl1pPr>
          </a:lstStyle>
          <a:p>
            <a:pPr>
              <a:defRPr/>
            </a:pPr>
            <a:endParaRPr lang="it-IT"/>
          </a:p>
        </p:txBody>
      </p:sp>
      <p:sp>
        <p:nvSpPr>
          <p:cNvPr id="7" name="Rectangle 6"/>
          <p:cNvSpPr>
            <a:spLocks noGrp="1" noChangeArrowheads="1"/>
          </p:cNvSpPr>
          <p:nvPr>
            <p:ph type="sldNum" sz="quarter" idx="12"/>
          </p:nvPr>
        </p:nvSpPr>
        <p:spPr>
          <a:ln/>
        </p:spPr>
        <p:txBody>
          <a:bodyPr/>
          <a:lstStyle>
            <a:lvl1pPr>
              <a:defRPr/>
            </a:lvl1pPr>
          </a:lstStyle>
          <a:p>
            <a:pPr>
              <a:defRPr/>
            </a:pPr>
            <a:fld id="{FD5516FB-7099-4E02-9B55-74344EB9389F}" type="slidenum">
              <a:rPr lang="it-IT" altLang="it-IT"/>
              <a:pPr>
                <a:defRPr/>
              </a:pPr>
              <a:t>‹N›</a:t>
            </a:fld>
            <a:endParaRPr lang="it-IT" altLang="it-IT"/>
          </a:p>
        </p:txBody>
      </p:sp>
    </p:spTree>
    <p:extLst>
      <p:ext uri="{BB962C8B-B14F-4D97-AF65-F5344CB8AC3E}">
        <p14:creationId xmlns:p14="http://schemas.microsoft.com/office/powerpoint/2010/main" val="32422692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image" Target="../media/image1.png"/><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it-IT" altLang="it-IT"/>
              <a:t>Fare clic per modificare lo stile del titolo</a:t>
            </a:r>
          </a:p>
        </p:txBody>
      </p:sp>
      <p:sp>
        <p:nvSpPr>
          <p:cNvPr id="1027" name="Rectangle 3"/>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it-IT" altLang="it-IT"/>
              <a:t>Fare clic per modificare gli stili del testo dello schema</a:t>
            </a:r>
          </a:p>
          <a:p>
            <a:pPr lvl="1"/>
            <a:r>
              <a:rPr lang="it-IT" altLang="it-IT"/>
              <a:t>Secondo livello</a:t>
            </a:r>
          </a:p>
          <a:p>
            <a:pPr lvl="2"/>
            <a:r>
              <a:rPr lang="it-IT" altLang="it-IT"/>
              <a:t>Terzo livello</a:t>
            </a:r>
          </a:p>
          <a:p>
            <a:pPr lvl="3"/>
            <a:r>
              <a:rPr lang="it-IT" altLang="it-IT"/>
              <a:t>Quarto livello</a:t>
            </a:r>
          </a:p>
          <a:p>
            <a:pPr lvl="4"/>
            <a:r>
              <a:rPr lang="it-IT" altLang="it-IT"/>
              <a:t>Quinto livello</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algn="l" eaLnBrk="1" hangingPunct="1">
              <a:defRPr sz="1400" b="0">
                <a:latin typeface="Arial" charset="0"/>
              </a:defRPr>
            </a:lvl1pPr>
          </a:lstStyle>
          <a:p>
            <a:pPr>
              <a:defRPr/>
            </a:pPr>
            <a:endParaRPr lang="it-IT"/>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algn="ctr" eaLnBrk="1" hangingPunct="1">
              <a:defRPr sz="1400" b="0">
                <a:latin typeface="Arial" charset="0"/>
              </a:defRPr>
            </a:lvl1pPr>
          </a:lstStyle>
          <a:p>
            <a:pPr>
              <a:defRPr/>
            </a:pPr>
            <a:endParaRPr lang="it-IT"/>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algn="r" eaLnBrk="1" hangingPunct="1">
              <a:defRPr sz="1400" b="0">
                <a:latin typeface="Arial" panose="020B0604020202020204" pitchFamily="34" charset="0"/>
              </a:defRPr>
            </a:lvl1pPr>
          </a:lstStyle>
          <a:p>
            <a:pPr>
              <a:defRPr/>
            </a:pPr>
            <a:fld id="{B2884B27-32CF-4F51-B804-564A8D892321}" type="slidenum">
              <a:rPr lang="it-IT" altLang="it-IT"/>
              <a:pPr>
                <a:defRPr/>
              </a:pPr>
              <a:t>‹N›</a:t>
            </a:fld>
            <a:endParaRPr lang="it-IT" altLang="it-IT"/>
          </a:p>
        </p:txBody>
      </p:sp>
    </p:spTree>
  </p:cSld>
  <p:clrMap bg1="lt1" tx1="dk1" bg2="lt2" tx2="dk2" accent1="accent1" accent2="accent2" accent3="accent3" accent4="accent4" accent5="accent5" accent6="accent6" hlink="hlink" folHlink="folHlink"/>
  <p:sldLayoutIdLst>
    <p:sldLayoutId id="2147484398" r:id="rId1"/>
    <p:sldLayoutId id="2147484399" r:id="rId2"/>
    <p:sldLayoutId id="2147484400" r:id="rId3"/>
    <p:sldLayoutId id="2147484401" r:id="rId4"/>
    <p:sldLayoutId id="2147484402" r:id="rId5"/>
    <p:sldLayoutId id="2147484403" r:id="rId6"/>
    <p:sldLayoutId id="2147484404" r:id="rId7"/>
    <p:sldLayoutId id="2147484405" r:id="rId8"/>
    <p:sldLayoutId id="2147484406" r:id="rId9"/>
    <p:sldLayoutId id="2147484407" r:id="rId10"/>
    <p:sldLayoutId id="2147484408" r:id="rId11"/>
    <p:sldLayoutId id="2147484409" r:id="rId12"/>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eaLnBrk="1" fontAlgn="base" hangingPunct="1">
        <a:spcBef>
          <a:spcPct val="0"/>
        </a:spcBef>
        <a:spcAft>
          <a:spcPct val="0"/>
        </a:spcAft>
        <a:defRPr sz="4400">
          <a:solidFill>
            <a:schemeClr val="tx2"/>
          </a:solidFill>
          <a:latin typeface="Arial" charset="0"/>
        </a:defRPr>
      </a:lvl6pPr>
      <a:lvl7pPr marL="914400" algn="ctr" rtl="0" eaLnBrk="1" fontAlgn="base" hangingPunct="1">
        <a:spcBef>
          <a:spcPct val="0"/>
        </a:spcBef>
        <a:spcAft>
          <a:spcPct val="0"/>
        </a:spcAft>
        <a:defRPr sz="4400">
          <a:solidFill>
            <a:schemeClr val="tx2"/>
          </a:solidFill>
          <a:latin typeface="Arial" charset="0"/>
        </a:defRPr>
      </a:lvl7pPr>
      <a:lvl8pPr marL="1371600" algn="ctr" rtl="0" eaLnBrk="1" fontAlgn="base" hangingPunct="1">
        <a:spcBef>
          <a:spcPct val="0"/>
        </a:spcBef>
        <a:spcAft>
          <a:spcPct val="0"/>
        </a:spcAft>
        <a:defRPr sz="4400">
          <a:solidFill>
            <a:schemeClr val="tx2"/>
          </a:solidFill>
          <a:latin typeface="Arial" charset="0"/>
        </a:defRPr>
      </a:lvl8pPr>
      <a:lvl9pPr marL="1828800" algn="ctr" rtl="0" eaLnBrk="1" fontAlgn="base" hangingPunct="1">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gradFill rotWithShape="0">
          <a:gsLst>
            <a:gs pos="0">
              <a:srgbClr val="F5F5F5"/>
            </a:gs>
            <a:gs pos="100000">
              <a:srgbClr val="DADADA"/>
            </a:gs>
          </a:gsLst>
          <a:lin ang="5400000" scaled="1"/>
        </a:grad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title"/>
          </p:nvPr>
        </p:nvSpPr>
        <p:spPr bwMode="auto">
          <a:xfrm>
            <a:off x="1312863" y="387350"/>
            <a:ext cx="7412037" cy="720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54000" tIns="45720" rIns="54000" bIns="45720" numCol="1" anchor="ctr" anchorCtr="0" compatLnSpc="1">
            <a:prstTxWarp prst="textNoShape">
              <a:avLst/>
            </a:prstTxWarp>
          </a:bodyPr>
          <a:lstStyle/>
          <a:p>
            <a:pPr lvl="0"/>
            <a:r>
              <a:rPr lang="it-IT" altLang="it-IT"/>
              <a:t>Fare clic per modificare lo stile del titolo</a:t>
            </a:r>
          </a:p>
        </p:txBody>
      </p:sp>
      <p:sp>
        <p:nvSpPr>
          <p:cNvPr id="2051" name="AutoShape 3"/>
          <p:cNvSpPr>
            <a:spLocks noChangeArrowheads="1"/>
          </p:cNvSpPr>
          <p:nvPr/>
        </p:nvSpPr>
        <p:spPr bwMode="auto">
          <a:xfrm>
            <a:off x="1312863" y="1219200"/>
            <a:ext cx="7375525" cy="122238"/>
          </a:xfrm>
          <a:custGeom>
            <a:avLst/>
            <a:gdLst>
              <a:gd name="T0" fmla="*/ 0 w 1000"/>
              <a:gd name="T1" fmla="*/ 0 h 1000"/>
              <a:gd name="T2" fmla="*/ 2147483646 w 1000"/>
              <a:gd name="T3" fmla="*/ 0 h 1000"/>
              <a:gd name="T4" fmla="*/ 2147483646 w 1000"/>
              <a:gd name="T5" fmla="*/ 2147483646 h 1000"/>
              <a:gd name="T6" fmla="*/ 0 w 1000"/>
              <a:gd name="T7" fmla="*/ 2147483646 h 1000"/>
              <a:gd name="T8" fmla="*/ 0 w 1000"/>
              <a:gd name="T9" fmla="*/ 0 h 1000"/>
              <a:gd name="T10" fmla="*/ 2147483646 w 1000"/>
              <a:gd name="T11" fmla="*/ 0 h 100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000" h="1000" stroke="0">
                <a:moveTo>
                  <a:pt x="0" y="0"/>
                </a:moveTo>
                <a:lnTo>
                  <a:pt x="585" y="0"/>
                </a:lnTo>
                <a:lnTo>
                  <a:pt x="585" y="1000"/>
                </a:lnTo>
                <a:lnTo>
                  <a:pt x="0" y="1000"/>
                </a:lnTo>
                <a:lnTo>
                  <a:pt x="0" y="0"/>
                </a:lnTo>
                <a:close/>
              </a:path>
              <a:path w="1000" h="1000">
                <a:moveTo>
                  <a:pt x="0" y="0"/>
                </a:moveTo>
                <a:lnTo>
                  <a:pt x="1000" y="0"/>
                </a:lnTo>
              </a:path>
            </a:pathLst>
          </a:custGeom>
          <a:solidFill>
            <a:srgbClr val="AC0000"/>
          </a:solidFill>
          <a:ln w="9525">
            <a:solidFill>
              <a:srgbClr val="AC0000"/>
            </a:solidFill>
            <a:round/>
            <a:headEnd/>
            <a:tailEnd/>
          </a:ln>
        </p:spPr>
        <p:txBody>
          <a:bodyPr/>
          <a:lstStyle/>
          <a:p>
            <a:endParaRPr lang="it-IT"/>
          </a:p>
        </p:txBody>
      </p:sp>
      <p:sp>
        <p:nvSpPr>
          <p:cNvPr id="2052" name="Line 4"/>
          <p:cNvSpPr>
            <a:spLocks noChangeShapeType="1"/>
          </p:cNvSpPr>
          <p:nvPr/>
        </p:nvSpPr>
        <p:spPr bwMode="auto">
          <a:xfrm flipV="1">
            <a:off x="1312863" y="6188075"/>
            <a:ext cx="7375525" cy="0"/>
          </a:xfrm>
          <a:prstGeom prst="line">
            <a:avLst/>
          </a:prstGeom>
          <a:noFill/>
          <a:ln w="3175">
            <a:solidFill>
              <a:srgbClr val="99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2053" name="Rectangle 5"/>
          <p:cNvSpPr>
            <a:spLocks noGrp="1" noChangeArrowheads="1"/>
          </p:cNvSpPr>
          <p:nvPr>
            <p:ph type="body" idx="1"/>
          </p:nvPr>
        </p:nvSpPr>
        <p:spPr bwMode="auto">
          <a:xfrm>
            <a:off x="1312863" y="1536700"/>
            <a:ext cx="7412037"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it-IT" altLang="it-IT"/>
              <a:t>Fare clic per modificare gli stili del testo dello schema</a:t>
            </a:r>
          </a:p>
          <a:p>
            <a:pPr lvl="1"/>
            <a:r>
              <a:rPr lang="it-IT" altLang="it-IT"/>
              <a:t>Secondo livello</a:t>
            </a:r>
          </a:p>
        </p:txBody>
      </p:sp>
      <p:pic>
        <p:nvPicPr>
          <p:cNvPr id="2054" name="Picture 6"/>
          <p:cNvPicPr>
            <a:picLocks noChangeAspect="1" noChangeArrowheads="1"/>
          </p:cNvPicPr>
          <p:nvPr userDrawn="1"/>
        </p:nvPicPr>
        <p:blipFill>
          <a:blip r:embed="rId1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0" y="0"/>
            <a:ext cx="998538"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5" name="Picture 7"/>
          <p:cNvPicPr>
            <a:picLocks noChangeAspect="1" noChangeArrowheads="1"/>
          </p:cNvPicPr>
          <p:nvPr userDrawn="1"/>
        </p:nvPicPr>
        <p:blipFill>
          <a:blip r:embed="rId14"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391400" y="6340475"/>
            <a:ext cx="1293813" cy="374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 bg1="lt1" tx1="dk1" bg2="lt2" tx2="dk2" accent1="accent1" accent2="accent2" accent3="accent3" accent4="accent4" accent5="accent5" accent6="accent6" hlink="hlink" folHlink="folHlink"/>
  <p:sldLayoutIdLst>
    <p:sldLayoutId id="2147484410" r:id="rId1"/>
    <p:sldLayoutId id="2147484411" r:id="rId2"/>
    <p:sldLayoutId id="2147484412" r:id="rId3"/>
    <p:sldLayoutId id="2147484413" r:id="rId4"/>
    <p:sldLayoutId id="2147484414" r:id="rId5"/>
    <p:sldLayoutId id="2147484415" r:id="rId6"/>
    <p:sldLayoutId id="2147484416" r:id="rId7"/>
    <p:sldLayoutId id="2147484417" r:id="rId8"/>
    <p:sldLayoutId id="2147484418" r:id="rId9"/>
    <p:sldLayoutId id="2147484419" r:id="rId10"/>
    <p:sldLayoutId id="2147484420" r:id="rId11"/>
  </p:sldLayoutIdLst>
  <p:transition/>
  <p:txStyles>
    <p:titleStyle>
      <a:lvl1pPr algn="l" rtl="0" eaLnBrk="0" fontAlgn="base" hangingPunct="0">
        <a:spcBef>
          <a:spcPct val="0"/>
        </a:spcBef>
        <a:spcAft>
          <a:spcPct val="0"/>
        </a:spcAft>
        <a:defRPr sz="3000">
          <a:solidFill>
            <a:schemeClr val="tx2"/>
          </a:solidFill>
          <a:latin typeface="+mj-lt"/>
          <a:ea typeface="+mj-ea"/>
          <a:cs typeface="+mj-cs"/>
        </a:defRPr>
      </a:lvl1pPr>
      <a:lvl2pPr algn="l" rtl="0" eaLnBrk="0" fontAlgn="base" hangingPunct="0">
        <a:spcBef>
          <a:spcPct val="0"/>
        </a:spcBef>
        <a:spcAft>
          <a:spcPct val="0"/>
        </a:spcAft>
        <a:defRPr sz="3000">
          <a:solidFill>
            <a:schemeClr val="tx2"/>
          </a:solidFill>
          <a:latin typeface="Impact" pitchFamily="34" charset="0"/>
        </a:defRPr>
      </a:lvl2pPr>
      <a:lvl3pPr algn="l" rtl="0" eaLnBrk="0" fontAlgn="base" hangingPunct="0">
        <a:spcBef>
          <a:spcPct val="0"/>
        </a:spcBef>
        <a:spcAft>
          <a:spcPct val="0"/>
        </a:spcAft>
        <a:defRPr sz="3000">
          <a:solidFill>
            <a:schemeClr val="tx2"/>
          </a:solidFill>
          <a:latin typeface="Impact" pitchFamily="34" charset="0"/>
        </a:defRPr>
      </a:lvl3pPr>
      <a:lvl4pPr algn="l" rtl="0" eaLnBrk="0" fontAlgn="base" hangingPunct="0">
        <a:spcBef>
          <a:spcPct val="0"/>
        </a:spcBef>
        <a:spcAft>
          <a:spcPct val="0"/>
        </a:spcAft>
        <a:defRPr sz="3000">
          <a:solidFill>
            <a:schemeClr val="tx2"/>
          </a:solidFill>
          <a:latin typeface="Impact" pitchFamily="34" charset="0"/>
        </a:defRPr>
      </a:lvl4pPr>
      <a:lvl5pPr algn="l" rtl="0" eaLnBrk="0" fontAlgn="base" hangingPunct="0">
        <a:spcBef>
          <a:spcPct val="0"/>
        </a:spcBef>
        <a:spcAft>
          <a:spcPct val="0"/>
        </a:spcAft>
        <a:defRPr sz="3000">
          <a:solidFill>
            <a:schemeClr val="tx2"/>
          </a:solidFill>
          <a:latin typeface="Impact" pitchFamily="34" charset="0"/>
        </a:defRPr>
      </a:lvl5pPr>
      <a:lvl6pPr marL="457200" algn="l" rtl="0" fontAlgn="base">
        <a:spcBef>
          <a:spcPct val="0"/>
        </a:spcBef>
        <a:spcAft>
          <a:spcPct val="0"/>
        </a:spcAft>
        <a:defRPr sz="3000">
          <a:solidFill>
            <a:schemeClr val="tx2"/>
          </a:solidFill>
          <a:latin typeface="Impact" pitchFamily="34" charset="0"/>
        </a:defRPr>
      </a:lvl6pPr>
      <a:lvl7pPr marL="914400" algn="l" rtl="0" fontAlgn="base">
        <a:spcBef>
          <a:spcPct val="0"/>
        </a:spcBef>
        <a:spcAft>
          <a:spcPct val="0"/>
        </a:spcAft>
        <a:defRPr sz="3000">
          <a:solidFill>
            <a:schemeClr val="tx2"/>
          </a:solidFill>
          <a:latin typeface="Impact" pitchFamily="34" charset="0"/>
        </a:defRPr>
      </a:lvl7pPr>
      <a:lvl8pPr marL="1371600" algn="l" rtl="0" fontAlgn="base">
        <a:spcBef>
          <a:spcPct val="0"/>
        </a:spcBef>
        <a:spcAft>
          <a:spcPct val="0"/>
        </a:spcAft>
        <a:defRPr sz="3000">
          <a:solidFill>
            <a:schemeClr val="tx2"/>
          </a:solidFill>
          <a:latin typeface="Impact" pitchFamily="34" charset="0"/>
        </a:defRPr>
      </a:lvl8pPr>
      <a:lvl9pPr marL="1828800" algn="l" rtl="0" fontAlgn="base">
        <a:spcBef>
          <a:spcPct val="0"/>
        </a:spcBef>
        <a:spcAft>
          <a:spcPct val="0"/>
        </a:spcAft>
        <a:defRPr sz="3000">
          <a:solidFill>
            <a:schemeClr val="tx2"/>
          </a:solidFill>
          <a:latin typeface="Impact" pitchFamily="34" charset="0"/>
        </a:defRPr>
      </a:lvl9pPr>
    </p:titleStyle>
    <p:bodyStyle>
      <a:lvl1pPr marL="469900" indent="-469900" algn="l" rtl="0" eaLnBrk="0" fontAlgn="base" hangingPunct="0">
        <a:spcBef>
          <a:spcPct val="20000"/>
        </a:spcBef>
        <a:spcAft>
          <a:spcPct val="0"/>
        </a:spcAft>
        <a:buClr>
          <a:srgbClr val="AC0000"/>
        </a:buClr>
        <a:buFont typeface="Wingdings" panose="05000000000000000000" pitchFamily="2" charset="2"/>
        <a:buChar char="n"/>
        <a:defRPr sz="2200">
          <a:solidFill>
            <a:schemeClr val="tx1"/>
          </a:solidFill>
          <a:latin typeface="+mn-lt"/>
          <a:ea typeface="+mn-ea"/>
          <a:cs typeface="+mn-cs"/>
        </a:defRPr>
      </a:lvl1pPr>
      <a:lvl2pPr marL="966788" indent="-495300" algn="l" rtl="0" eaLnBrk="0" fontAlgn="base" hangingPunct="0">
        <a:spcBef>
          <a:spcPct val="20000"/>
        </a:spcBef>
        <a:spcAft>
          <a:spcPct val="0"/>
        </a:spcAft>
        <a:buClr>
          <a:srgbClr val="AC0000"/>
        </a:buClr>
        <a:buSzPct val="120000"/>
        <a:buAutoNum type="arabicPeriod"/>
        <a:defRPr sz="2200">
          <a:solidFill>
            <a:schemeClr val="tx1"/>
          </a:solidFill>
          <a:latin typeface="+mn-lt"/>
        </a:defRPr>
      </a:lvl2pPr>
      <a:lvl3pPr marL="1347788" indent="-438150" algn="l" rtl="0" eaLnBrk="0" fontAlgn="base" hangingPunct="0">
        <a:spcBef>
          <a:spcPct val="20000"/>
        </a:spcBef>
        <a:spcAft>
          <a:spcPct val="0"/>
        </a:spcAft>
        <a:buClr>
          <a:schemeClr val="accent2"/>
        </a:buClr>
        <a:buFont typeface="Wingdings" panose="05000000000000000000" pitchFamily="2" charset="2"/>
        <a:buChar char="o"/>
        <a:defRPr sz="2300">
          <a:solidFill>
            <a:schemeClr val="tx1"/>
          </a:solidFill>
          <a:latin typeface="Verdana" pitchFamily="34" charset="0"/>
        </a:defRPr>
      </a:lvl3pPr>
      <a:lvl4pPr marL="1693863" indent="-387350" algn="l" rtl="0" eaLnBrk="0" fontAlgn="base" hangingPunct="0">
        <a:spcBef>
          <a:spcPct val="20000"/>
        </a:spcBef>
        <a:spcAft>
          <a:spcPct val="0"/>
        </a:spcAft>
        <a:buClr>
          <a:schemeClr val="accent2"/>
        </a:buClr>
        <a:buFont typeface="Wingdings" panose="05000000000000000000" pitchFamily="2" charset="2"/>
        <a:buChar char="n"/>
        <a:defRPr sz="2000">
          <a:solidFill>
            <a:schemeClr val="tx1"/>
          </a:solidFill>
          <a:latin typeface="Verdana" pitchFamily="34" charset="0"/>
        </a:defRPr>
      </a:lvl4pPr>
      <a:lvl5pPr marL="2093913" indent="-398463" algn="l" rtl="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itchFamily="34" charset="0"/>
        </a:defRPr>
      </a:lvl5pPr>
      <a:lvl6pPr marL="2551113" indent="-398463" algn="l" rtl="0" fontAlgn="base">
        <a:spcBef>
          <a:spcPct val="25000"/>
        </a:spcBef>
        <a:spcAft>
          <a:spcPct val="0"/>
        </a:spcAft>
        <a:buClr>
          <a:schemeClr val="accent2"/>
        </a:buClr>
        <a:buFont typeface="Wingdings" pitchFamily="2" charset="2"/>
        <a:buChar char="§"/>
        <a:defRPr sz="2000">
          <a:solidFill>
            <a:schemeClr val="tx1"/>
          </a:solidFill>
          <a:latin typeface="Verdana" pitchFamily="34" charset="0"/>
        </a:defRPr>
      </a:lvl6pPr>
      <a:lvl7pPr marL="3008313" indent="-398463" algn="l" rtl="0" fontAlgn="base">
        <a:spcBef>
          <a:spcPct val="25000"/>
        </a:spcBef>
        <a:spcAft>
          <a:spcPct val="0"/>
        </a:spcAft>
        <a:buClr>
          <a:schemeClr val="accent2"/>
        </a:buClr>
        <a:buFont typeface="Wingdings" pitchFamily="2" charset="2"/>
        <a:buChar char="§"/>
        <a:defRPr sz="2000">
          <a:solidFill>
            <a:schemeClr val="tx1"/>
          </a:solidFill>
          <a:latin typeface="Verdana" pitchFamily="34" charset="0"/>
        </a:defRPr>
      </a:lvl7pPr>
      <a:lvl8pPr marL="3465513" indent="-398463" algn="l" rtl="0" fontAlgn="base">
        <a:spcBef>
          <a:spcPct val="25000"/>
        </a:spcBef>
        <a:spcAft>
          <a:spcPct val="0"/>
        </a:spcAft>
        <a:buClr>
          <a:schemeClr val="accent2"/>
        </a:buClr>
        <a:buFont typeface="Wingdings" pitchFamily="2" charset="2"/>
        <a:buChar char="§"/>
        <a:defRPr sz="2000">
          <a:solidFill>
            <a:schemeClr val="tx1"/>
          </a:solidFill>
          <a:latin typeface="Verdana" pitchFamily="34" charset="0"/>
        </a:defRPr>
      </a:lvl8pPr>
      <a:lvl9pPr marL="3922713" indent="-398463" algn="l" rtl="0" fontAlgn="base">
        <a:spcBef>
          <a:spcPct val="25000"/>
        </a:spcBef>
        <a:spcAft>
          <a:spcPct val="0"/>
        </a:spcAft>
        <a:buClr>
          <a:schemeClr val="accent2"/>
        </a:buClr>
        <a:buFont typeface="Wingdings" pitchFamily="2" charset="2"/>
        <a:buChar char="§"/>
        <a:defRPr sz="2000">
          <a:solidFill>
            <a:schemeClr val="tx1"/>
          </a:solidFill>
          <a:latin typeface="Verdana" pitchFamily="34" charset="0"/>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p:cNvPicPr>
            <a:picLocks noChangeAspect="1"/>
          </p:cNvPicPr>
          <p:nvPr/>
        </p:nvPicPr>
        <p:blipFill>
          <a:blip r:embed="rId3"/>
          <a:stretch>
            <a:fillRect/>
          </a:stretch>
        </p:blipFill>
        <p:spPr>
          <a:xfrm>
            <a:off x="-4763" y="219941"/>
            <a:ext cx="9148763" cy="3354532"/>
          </a:xfrm>
          <a:prstGeom prst="rect">
            <a:avLst/>
          </a:prstGeom>
        </p:spPr>
      </p:pic>
      <p:sp>
        <p:nvSpPr>
          <p:cNvPr id="3" name="CasellaDiTesto 2"/>
          <p:cNvSpPr txBox="1"/>
          <p:nvPr/>
        </p:nvSpPr>
        <p:spPr>
          <a:xfrm>
            <a:off x="290945" y="4447309"/>
            <a:ext cx="5795241" cy="1477328"/>
          </a:xfrm>
          <a:prstGeom prst="rect">
            <a:avLst/>
          </a:prstGeom>
          <a:noFill/>
        </p:spPr>
        <p:txBody>
          <a:bodyPr wrap="none" rtlCol="0">
            <a:spAutoFit/>
          </a:bodyPr>
          <a:lstStyle/>
          <a:p>
            <a:r>
              <a:rPr lang="it-IT" dirty="0"/>
              <a:t>Roberto Paura Italian Institute for the Future (IIF)</a:t>
            </a:r>
          </a:p>
          <a:p>
            <a:r>
              <a:rPr lang="it-IT" dirty="0"/>
              <a:t>Carolina Facioni, Istituto Nazionale di Statistica (ISTAT)</a:t>
            </a:r>
          </a:p>
          <a:p>
            <a:endParaRPr lang="it-IT" dirty="0"/>
          </a:p>
          <a:p>
            <a:r>
              <a:rPr lang="it-IT" dirty="0"/>
              <a:t>r.paura@futureinstitute.it</a:t>
            </a:r>
          </a:p>
          <a:p>
            <a:r>
              <a:rPr lang="it-IT" dirty="0"/>
              <a:t>facioni@istat.it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CasellaDiTesto 9"/>
          <p:cNvSpPr txBox="1">
            <a:spLocks noChangeArrowheads="1"/>
          </p:cNvSpPr>
          <p:nvPr/>
        </p:nvSpPr>
        <p:spPr bwMode="auto">
          <a:xfrm>
            <a:off x="1619250" y="138113"/>
            <a:ext cx="7370763" cy="527050"/>
          </a:xfrm>
          <a:prstGeom prst="rect">
            <a:avLst/>
          </a:prstGeom>
          <a:noFill/>
          <a:ln>
            <a:noFill/>
          </a:ln>
        </p:spPr>
        <p:txBody>
          <a:bodyPr>
            <a:spAutoFit/>
          </a:bodyPr>
          <a:lstStyle>
            <a:lvl1pPr>
              <a:defRPr sz="600">
                <a:solidFill>
                  <a:schemeClr val="tx1"/>
                </a:solidFill>
                <a:latin typeface="Calibri" panose="020F0502020204030204" pitchFamily="34" charset="0"/>
              </a:defRPr>
            </a:lvl1pPr>
            <a:lvl2pPr marL="742950" indent="-285750">
              <a:defRPr sz="600">
                <a:solidFill>
                  <a:schemeClr val="tx1"/>
                </a:solidFill>
                <a:latin typeface="Calibri" panose="020F0502020204030204" pitchFamily="34" charset="0"/>
              </a:defRPr>
            </a:lvl2pPr>
            <a:lvl3pPr marL="1143000" indent="-228600">
              <a:defRPr sz="600">
                <a:solidFill>
                  <a:schemeClr val="tx1"/>
                </a:solidFill>
                <a:latin typeface="Calibri" panose="020F0502020204030204" pitchFamily="34" charset="0"/>
              </a:defRPr>
            </a:lvl3pPr>
            <a:lvl4pPr marL="1600200" indent="-228600">
              <a:defRPr sz="600">
                <a:solidFill>
                  <a:schemeClr val="tx1"/>
                </a:solidFill>
                <a:latin typeface="Calibri" panose="020F0502020204030204" pitchFamily="34" charset="0"/>
              </a:defRPr>
            </a:lvl4pPr>
            <a:lvl5pPr marL="2057400" indent="-228600">
              <a:defRPr sz="600">
                <a:solidFill>
                  <a:schemeClr val="tx1"/>
                </a:solidFill>
                <a:latin typeface="Calibri" panose="020F0502020204030204" pitchFamily="34" charset="0"/>
              </a:defRPr>
            </a:lvl5pPr>
            <a:lvl6pPr marL="2514600" indent="-228600" defTabSz="346075" eaLnBrk="0" fontAlgn="base" hangingPunct="0">
              <a:spcBef>
                <a:spcPct val="0"/>
              </a:spcBef>
              <a:spcAft>
                <a:spcPct val="0"/>
              </a:spcAft>
              <a:defRPr sz="600">
                <a:solidFill>
                  <a:schemeClr val="tx1"/>
                </a:solidFill>
                <a:latin typeface="Calibri" panose="020F0502020204030204" pitchFamily="34" charset="0"/>
              </a:defRPr>
            </a:lvl6pPr>
            <a:lvl7pPr marL="2971800" indent="-228600" defTabSz="346075" eaLnBrk="0" fontAlgn="base" hangingPunct="0">
              <a:spcBef>
                <a:spcPct val="0"/>
              </a:spcBef>
              <a:spcAft>
                <a:spcPct val="0"/>
              </a:spcAft>
              <a:defRPr sz="600">
                <a:solidFill>
                  <a:schemeClr val="tx1"/>
                </a:solidFill>
                <a:latin typeface="Calibri" panose="020F0502020204030204" pitchFamily="34" charset="0"/>
              </a:defRPr>
            </a:lvl7pPr>
            <a:lvl8pPr marL="3429000" indent="-228600" defTabSz="346075" eaLnBrk="0" fontAlgn="base" hangingPunct="0">
              <a:spcBef>
                <a:spcPct val="0"/>
              </a:spcBef>
              <a:spcAft>
                <a:spcPct val="0"/>
              </a:spcAft>
              <a:defRPr sz="600">
                <a:solidFill>
                  <a:schemeClr val="tx1"/>
                </a:solidFill>
                <a:latin typeface="Calibri" panose="020F0502020204030204" pitchFamily="34" charset="0"/>
              </a:defRPr>
            </a:lvl8pPr>
            <a:lvl9pPr marL="3886200" indent="-228600" defTabSz="346075" eaLnBrk="0" fontAlgn="base" hangingPunct="0">
              <a:spcBef>
                <a:spcPct val="0"/>
              </a:spcBef>
              <a:spcAft>
                <a:spcPct val="0"/>
              </a:spcAft>
              <a:defRPr sz="600">
                <a:solidFill>
                  <a:schemeClr val="tx1"/>
                </a:solidFill>
                <a:latin typeface="Calibri" panose="020F0502020204030204" pitchFamily="34" charset="0"/>
              </a:defRPr>
            </a:lvl9pPr>
          </a:lstStyle>
          <a:p>
            <a:pPr eaLnBrk="1" hangingPunct="1">
              <a:defRPr/>
            </a:pPr>
            <a:r>
              <a:rPr lang="en-US" altLang="it-IT" sz="2822" dirty="0">
                <a:solidFill>
                  <a:schemeClr val="accent2"/>
                </a:solidFill>
                <a:latin typeface="Times New Roman" panose="02020603050405020304" pitchFamily="18" charset="0"/>
                <a:ea typeface="Open Sans" panose="020B0606030504020204" pitchFamily="34" charset="0"/>
                <a:cs typeface="Times New Roman" panose="02020603050405020304" pitchFamily="18" charset="0"/>
              </a:rPr>
              <a:t>…In cosa consiste?</a:t>
            </a:r>
          </a:p>
        </p:txBody>
      </p:sp>
      <p:sp>
        <p:nvSpPr>
          <p:cNvPr id="12" name="Rettangolo 11"/>
          <p:cNvSpPr>
            <a:spLocks noChangeArrowheads="1"/>
          </p:cNvSpPr>
          <p:nvPr/>
        </p:nvSpPr>
        <p:spPr bwMode="auto">
          <a:xfrm>
            <a:off x="1598613" y="1000125"/>
            <a:ext cx="7412037" cy="1938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eaLnBrk="1" hangingPunct="1">
              <a:spcBef>
                <a:spcPct val="0"/>
              </a:spcBef>
              <a:buFontTx/>
              <a:buNone/>
            </a:pPr>
            <a:r>
              <a:rPr lang="it-IT" altLang="it-IT" sz="2400">
                <a:solidFill>
                  <a:schemeClr val="accent2"/>
                </a:solidFill>
                <a:latin typeface="Times New Roman" panose="02020603050405020304" pitchFamily="18" charset="0"/>
                <a:ea typeface="Open Sans"/>
                <a:cs typeface="Times New Roman" panose="02020603050405020304" pitchFamily="18" charset="0"/>
              </a:rPr>
              <a:t>Attraverso un’estesa e continuativa analisi della letteratura e delle fonti aperte di informazione selezionate, si individuano </a:t>
            </a:r>
            <a:r>
              <a:rPr lang="it-IT" altLang="it-IT" sz="2400">
                <a:solidFill>
                  <a:srgbClr val="FF0000"/>
                </a:solidFill>
                <a:latin typeface="Times New Roman" panose="02020603050405020304" pitchFamily="18" charset="0"/>
                <a:ea typeface="Open Sans"/>
                <a:cs typeface="Times New Roman" panose="02020603050405020304" pitchFamily="18" charset="0"/>
              </a:rPr>
              <a:t>i segnali deboli e precoci</a:t>
            </a:r>
            <a:r>
              <a:rPr lang="it-IT" altLang="it-IT" sz="2400">
                <a:solidFill>
                  <a:schemeClr val="accent2"/>
                </a:solidFill>
                <a:latin typeface="Times New Roman" panose="02020603050405020304" pitchFamily="18" charset="0"/>
                <a:ea typeface="Open Sans"/>
                <a:cs typeface="Times New Roman" panose="02020603050405020304" pitchFamily="18" charset="0"/>
              </a:rPr>
              <a:t> di tendenze e megatrend emergenti, esaminandone rischi e opportunità </a:t>
            </a:r>
          </a:p>
        </p:txBody>
      </p:sp>
      <p:sp>
        <p:nvSpPr>
          <p:cNvPr id="6" name="Rettangolo 5"/>
          <p:cNvSpPr>
            <a:spLocks noChangeArrowheads="1"/>
          </p:cNvSpPr>
          <p:nvPr/>
        </p:nvSpPr>
        <p:spPr bwMode="auto">
          <a:xfrm>
            <a:off x="1619250" y="3003550"/>
            <a:ext cx="7412038" cy="1384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it-IT" altLang="it-IT" sz="2800">
                <a:solidFill>
                  <a:srgbClr val="FF0000"/>
                </a:solidFill>
                <a:latin typeface="Times New Roman" panose="02020603050405020304" pitchFamily="18" charset="0"/>
                <a:ea typeface="Open Sans"/>
                <a:cs typeface="Times New Roman" panose="02020603050405020304" pitchFamily="18" charset="0"/>
              </a:rPr>
              <a:t>L’Horizon Scanning si basa su un’individuazione, a monte, dei driver di cambiamento strutturali</a:t>
            </a:r>
            <a:r>
              <a:rPr lang="it-IT" altLang="it-IT" sz="2800">
                <a:solidFill>
                  <a:srgbClr val="FF0000"/>
                </a:solidFill>
                <a:latin typeface="Open Sans"/>
                <a:ea typeface="Open Sans"/>
                <a:cs typeface="Times New Roman" panose="02020603050405020304" pitchFamily="18" charset="0"/>
              </a:rPr>
              <a:t> </a:t>
            </a:r>
          </a:p>
        </p:txBody>
      </p:sp>
      <p:pic>
        <p:nvPicPr>
          <p:cNvPr id="41989" name="Picture 6" descr="LateraleLogoPerPpt"/>
          <p:cNvPicPr>
            <a:picLocks noChangeAspect="1" noChangeArrowheads="1"/>
          </p:cNvPicPr>
          <p:nvPr/>
        </p:nvPicPr>
        <p:blipFill>
          <a:blip r:embed="rId2">
            <a:extLst>
              <a:ext uri="{28A0092B-C50C-407E-A947-70E740481C1C}">
                <a14:useLocalDpi xmlns:a14="http://schemas.microsoft.com/office/drawing/2010/main" val="0"/>
              </a:ext>
            </a:extLst>
          </a:blip>
          <a:srcRect l="32451" t="18532" b="6003"/>
          <a:stretch>
            <a:fillRect/>
          </a:stretch>
        </p:blipFill>
        <p:spPr bwMode="auto">
          <a:xfrm>
            <a:off x="0" y="19050"/>
            <a:ext cx="1619250" cy="681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990" name="Immagin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02238" y="4387850"/>
            <a:ext cx="3941762" cy="247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991" name="Line 4"/>
          <p:cNvSpPr>
            <a:spLocks noChangeShapeType="1"/>
          </p:cNvSpPr>
          <p:nvPr/>
        </p:nvSpPr>
        <p:spPr bwMode="auto">
          <a:xfrm>
            <a:off x="1619250" y="785813"/>
            <a:ext cx="7524750" cy="80962"/>
          </a:xfrm>
          <a:prstGeom prst="line">
            <a:avLst/>
          </a:prstGeom>
          <a:noFill/>
          <a:ln w="9525">
            <a:solidFill>
              <a:schemeClr val="bg2"/>
            </a:solidFill>
            <a:round/>
            <a:headEnd/>
            <a:tailEnd/>
          </a:ln>
          <a:extLst>
            <a:ext uri="{909E8E84-426E-40DD-AFC4-6F175D3DCCD1}">
              <a14:hiddenFill xmlns:a14="http://schemas.microsoft.com/office/drawing/2010/main">
                <a:noFill/>
              </a14:hiddenFill>
            </a:ext>
          </a:extLst>
        </p:spPr>
        <p:txBody>
          <a:bodyPr wrap="none" anchor="ctr"/>
          <a:lstStyle/>
          <a:p>
            <a:endParaRPr lang="it-IT"/>
          </a:p>
        </p:txBody>
      </p:sp>
      <p:sp>
        <p:nvSpPr>
          <p:cNvPr id="41992" name="Line 7"/>
          <p:cNvSpPr>
            <a:spLocks noChangeShapeType="1"/>
          </p:cNvSpPr>
          <p:nvPr/>
        </p:nvSpPr>
        <p:spPr bwMode="auto">
          <a:xfrm>
            <a:off x="3175" y="785813"/>
            <a:ext cx="1616075" cy="0"/>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wrap="none" anchor="ctr"/>
          <a:lstStyle/>
          <a:p>
            <a:endParaRPr lang="it-IT"/>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dissolve">
                                      <p:cBhvr>
                                        <p:cTn id="7" dur="500"/>
                                        <p:tgtEl>
                                          <p:spTgt spid="1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dissolve">
                                      <p:cBhvr>
                                        <p:cTn id="1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6"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CasellaDiTesto 9"/>
          <p:cNvSpPr txBox="1">
            <a:spLocks noChangeArrowheads="1"/>
          </p:cNvSpPr>
          <p:nvPr/>
        </p:nvSpPr>
        <p:spPr bwMode="auto">
          <a:xfrm>
            <a:off x="1744663" y="250825"/>
            <a:ext cx="6935787" cy="525463"/>
          </a:xfrm>
          <a:prstGeom prst="rect">
            <a:avLst/>
          </a:prstGeom>
          <a:noFill/>
          <a:ln>
            <a:noFill/>
          </a:ln>
        </p:spPr>
        <p:txBody>
          <a:bodyPr>
            <a:spAutoFit/>
          </a:bodyPr>
          <a:lstStyle>
            <a:lvl1pPr>
              <a:defRPr sz="600">
                <a:solidFill>
                  <a:schemeClr val="tx1"/>
                </a:solidFill>
                <a:latin typeface="Calibri" panose="020F0502020204030204" pitchFamily="34" charset="0"/>
              </a:defRPr>
            </a:lvl1pPr>
            <a:lvl2pPr marL="742950" indent="-285750">
              <a:defRPr sz="600">
                <a:solidFill>
                  <a:schemeClr val="tx1"/>
                </a:solidFill>
                <a:latin typeface="Calibri" panose="020F0502020204030204" pitchFamily="34" charset="0"/>
              </a:defRPr>
            </a:lvl2pPr>
            <a:lvl3pPr marL="1143000" indent="-228600">
              <a:defRPr sz="600">
                <a:solidFill>
                  <a:schemeClr val="tx1"/>
                </a:solidFill>
                <a:latin typeface="Calibri" panose="020F0502020204030204" pitchFamily="34" charset="0"/>
              </a:defRPr>
            </a:lvl3pPr>
            <a:lvl4pPr marL="1600200" indent="-228600">
              <a:defRPr sz="600">
                <a:solidFill>
                  <a:schemeClr val="tx1"/>
                </a:solidFill>
                <a:latin typeface="Calibri" panose="020F0502020204030204" pitchFamily="34" charset="0"/>
              </a:defRPr>
            </a:lvl4pPr>
            <a:lvl5pPr marL="2057400" indent="-228600">
              <a:defRPr sz="600">
                <a:solidFill>
                  <a:schemeClr val="tx1"/>
                </a:solidFill>
                <a:latin typeface="Calibri" panose="020F0502020204030204" pitchFamily="34" charset="0"/>
              </a:defRPr>
            </a:lvl5pPr>
            <a:lvl6pPr marL="2514600" indent="-228600" defTabSz="346075" eaLnBrk="0" fontAlgn="base" hangingPunct="0">
              <a:spcBef>
                <a:spcPct val="0"/>
              </a:spcBef>
              <a:spcAft>
                <a:spcPct val="0"/>
              </a:spcAft>
              <a:defRPr sz="600">
                <a:solidFill>
                  <a:schemeClr val="tx1"/>
                </a:solidFill>
                <a:latin typeface="Calibri" panose="020F0502020204030204" pitchFamily="34" charset="0"/>
              </a:defRPr>
            </a:lvl6pPr>
            <a:lvl7pPr marL="2971800" indent="-228600" defTabSz="346075" eaLnBrk="0" fontAlgn="base" hangingPunct="0">
              <a:spcBef>
                <a:spcPct val="0"/>
              </a:spcBef>
              <a:spcAft>
                <a:spcPct val="0"/>
              </a:spcAft>
              <a:defRPr sz="600">
                <a:solidFill>
                  <a:schemeClr val="tx1"/>
                </a:solidFill>
                <a:latin typeface="Calibri" panose="020F0502020204030204" pitchFamily="34" charset="0"/>
              </a:defRPr>
            </a:lvl7pPr>
            <a:lvl8pPr marL="3429000" indent="-228600" defTabSz="346075" eaLnBrk="0" fontAlgn="base" hangingPunct="0">
              <a:spcBef>
                <a:spcPct val="0"/>
              </a:spcBef>
              <a:spcAft>
                <a:spcPct val="0"/>
              </a:spcAft>
              <a:defRPr sz="600">
                <a:solidFill>
                  <a:schemeClr val="tx1"/>
                </a:solidFill>
                <a:latin typeface="Calibri" panose="020F0502020204030204" pitchFamily="34" charset="0"/>
              </a:defRPr>
            </a:lvl8pPr>
            <a:lvl9pPr marL="3886200" indent="-228600" defTabSz="346075" eaLnBrk="0" fontAlgn="base" hangingPunct="0">
              <a:spcBef>
                <a:spcPct val="0"/>
              </a:spcBef>
              <a:spcAft>
                <a:spcPct val="0"/>
              </a:spcAft>
              <a:defRPr sz="600">
                <a:solidFill>
                  <a:schemeClr val="tx1"/>
                </a:solidFill>
                <a:latin typeface="Calibri" panose="020F0502020204030204" pitchFamily="34" charset="0"/>
              </a:defRPr>
            </a:lvl9pPr>
          </a:lstStyle>
          <a:p>
            <a:pPr eaLnBrk="1" hangingPunct="1">
              <a:defRPr/>
            </a:pPr>
            <a:r>
              <a:rPr lang="en-US" altLang="it-IT" sz="2822" dirty="0">
                <a:solidFill>
                  <a:schemeClr val="accent2"/>
                </a:solidFill>
                <a:latin typeface="Times New Roman" panose="02020603050405020304" pitchFamily="18" charset="0"/>
                <a:ea typeface="Open Sans" panose="020B0606030504020204" pitchFamily="34" charset="0"/>
                <a:cs typeface="Times New Roman" panose="02020603050405020304" pitchFamily="18" charset="0"/>
              </a:rPr>
              <a:t>Horizon Scanning: i driver STEEP</a:t>
            </a:r>
          </a:p>
        </p:txBody>
      </p:sp>
      <p:sp>
        <p:nvSpPr>
          <p:cNvPr id="12" name="Rettangolo 11"/>
          <p:cNvSpPr>
            <a:spLocks noChangeArrowheads="1"/>
          </p:cNvSpPr>
          <p:nvPr/>
        </p:nvSpPr>
        <p:spPr bwMode="auto">
          <a:xfrm>
            <a:off x="1927225" y="1355725"/>
            <a:ext cx="6935788" cy="525463"/>
          </a:xfrm>
          <a:prstGeom prst="rect">
            <a:avLst/>
          </a:prstGeom>
          <a:noFill/>
          <a:ln>
            <a:noFill/>
          </a:ln>
        </p:spPr>
        <p:txBody>
          <a:bodyPr>
            <a:spAutoFit/>
          </a:bodyPr>
          <a:lstStyle>
            <a:lvl1pPr>
              <a:defRPr sz="600">
                <a:solidFill>
                  <a:schemeClr val="tx1"/>
                </a:solidFill>
                <a:latin typeface="Calibri" panose="020F0502020204030204" pitchFamily="34" charset="0"/>
              </a:defRPr>
            </a:lvl1pPr>
            <a:lvl2pPr marL="742950" indent="-285750">
              <a:defRPr sz="600">
                <a:solidFill>
                  <a:schemeClr val="tx1"/>
                </a:solidFill>
                <a:latin typeface="Calibri" panose="020F0502020204030204" pitchFamily="34" charset="0"/>
              </a:defRPr>
            </a:lvl2pPr>
            <a:lvl3pPr marL="1143000" indent="-228600">
              <a:defRPr sz="600">
                <a:solidFill>
                  <a:schemeClr val="tx1"/>
                </a:solidFill>
                <a:latin typeface="Calibri" panose="020F0502020204030204" pitchFamily="34" charset="0"/>
              </a:defRPr>
            </a:lvl3pPr>
            <a:lvl4pPr marL="1600200" indent="-228600">
              <a:defRPr sz="600">
                <a:solidFill>
                  <a:schemeClr val="tx1"/>
                </a:solidFill>
                <a:latin typeface="Calibri" panose="020F0502020204030204" pitchFamily="34" charset="0"/>
              </a:defRPr>
            </a:lvl4pPr>
            <a:lvl5pPr marL="2057400" indent="-228600">
              <a:defRPr sz="600">
                <a:solidFill>
                  <a:schemeClr val="tx1"/>
                </a:solidFill>
                <a:latin typeface="Calibri" panose="020F0502020204030204" pitchFamily="34" charset="0"/>
              </a:defRPr>
            </a:lvl5pPr>
            <a:lvl6pPr marL="2514600" indent="-228600" defTabSz="346075" eaLnBrk="0" fontAlgn="base" hangingPunct="0">
              <a:spcBef>
                <a:spcPct val="0"/>
              </a:spcBef>
              <a:spcAft>
                <a:spcPct val="0"/>
              </a:spcAft>
              <a:defRPr sz="600">
                <a:solidFill>
                  <a:schemeClr val="tx1"/>
                </a:solidFill>
                <a:latin typeface="Calibri" panose="020F0502020204030204" pitchFamily="34" charset="0"/>
              </a:defRPr>
            </a:lvl6pPr>
            <a:lvl7pPr marL="2971800" indent="-228600" defTabSz="346075" eaLnBrk="0" fontAlgn="base" hangingPunct="0">
              <a:spcBef>
                <a:spcPct val="0"/>
              </a:spcBef>
              <a:spcAft>
                <a:spcPct val="0"/>
              </a:spcAft>
              <a:defRPr sz="600">
                <a:solidFill>
                  <a:schemeClr val="tx1"/>
                </a:solidFill>
                <a:latin typeface="Calibri" panose="020F0502020204030204" pitchFamily="34" charset="0"/>
              </a:defRPr>
            </a:lvl7pPr>
            <a:lvl8pPr marL="3429000" indent="-228600" defTabSz="346075" eaLnBrk="0" fontAlgn="base" hangingPunct="0">
              <a:spcBef>
                <a:spcPct val="0"/>
              </a:spcBef>
              <a:spcAft>
                <a:spcPct val="0"/>
              </a:spcAft>
              <a:defRPr sz="600">
                <a:solidFill>
                  <a:schemeClr val="tx1"/>
                </a:solidFill>
                <a:latin typeface="Calibri" panose="020F0502020204030204" pitchFamily="34" charset="0"/>
              </a:defRPr>
            </a:lvl8pPr>
            <a:lvl9pPr marL="3886200" indent="-228600" defTabSz="346075" eaLnBrk="0" fontAlgn="base" hangingPunct="0">
              <a:spcBef>
                <a:spcPct val="0"/>
              </a:spcBef>
              <a:spcAft>
                <a:spcPct val="0"/>
              </a:spcAft>
              <a:defRPr sz="600">
                <a:solidFill>
                  <a:schemeClr val="tx1"/>
                </a:solidFill>
                <a:latin typeface="Calibri" panose="020F0502020204030204" pitchFamily="34" charset="0"/>
              </a:defRPr>
            </a:lvl9pPr>
          </a:lstStyle>
          <a:p>
            <a:pPr eaLnBrk="1" hangingPunct="1">
              <a:defRPr/>
            </a:pPr>
            <a:r>
              <a:rPr lang="it-IT" altLang="it-IT" sz="2822" dirty="0">
                <a:solidFill>
                  <a:schemeClr val="accent2"/>
                </a:solidFill>
                <a:latin typeface="Times New Roman" panose="02020603050405020304" pitchFamily="18" charset="0"/>
                <a:ea typeface="Open Sans" panose="020B0606030504020204" pitchFamily="34" charset="0"/>
                <a:cs typeface="Times New Roman" panose="02020603050405020304" pitchFamily="18" charset="0"/>
              </a:rPr>
              <a:t>STEEP: gli ambiti del cambiamento</a:t>
            </a:r>
          </a:p>
        </p:txBody>
      </p:sp>
      <p:sp>
        <p:nvSpPr>
          <p:cNvPr id="5" name="Rettangolo 4"/>
          <p:cNvSpPr>
            <a:spLocks noChangeArrowheads="1"/>
          </p:cNvSpPr>
          <p:nvPr/>
        </p:nvSpPr>
        <p:spPr bwMode="auto">
          <a:xfrm>
            <a:off x="2103438" y="2235200"/>
            <a:ext cx="4945062" cy="4000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171450" indent="-168275">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pPr>
            <a:r>
              <a:rPr lang="it-IT" altLang="it-IT" sz="2800">
                <a:solidFill>
                  <a:schemeClr val="accent2"/>
                </a:solidFill>
                <a:latin typeface="Times New Roman" panose="02020603050405020304" pitchFamily="18" charset="0"/>
                <a:ea typeface="Open Sans"/>
                <a:cs typeface="Times New Roman" panose="02020603050405020304" pitchFamily="18" charset="0"/>
              </a:rPr>
              <a:t> Società (</a:t>
            </a:r>
            <a:r>
              <a:rPr lang="it-IT" altLang="it-IT" sz="2800">
                <a:solidFill>
                  <a:srgbClr val="C00000"/>
                </a:solidFill>
                <a:latin typeface="Times New Roman" panose="02020603050405020304" pitchFamily="18" charset="0"/>
                <a:ea typeface="Open Sans"/>
                <a:cs typeface="Times New Roman" panose="02020603050405020304" pitchFamily="18" charset="0"/>
              </a:rPr>
              <a:t>S</a:t>
            </a:r>
            <a:r>
              <a:rPr lang="it-IT" altLang="it-IT" sz="2800">
                <a:solidFill>
                  <a:schemeClr val="accent2"/>
                </a:solidFill>
                <a:latin typeface="Times New Roman" panose="02020603050405020304" pitchFamily="18" charset="0"/>
                <a:ea typeface="Open Sans"/>
                <a:cs typeface="Times New Roman" panose="02020603050405020304" pitchFamily="18" charset="0"/>
              </a:rPr>
              <a:t>ociety)</a:t>
            </a:r>
          </a:p>
          <a:p>
            <a:pPr eaLnBrk="1" hangingPunct="1">
              <a:spcBef>
                <a:spcPct val="0"/>
              </a:spcBef>
              <a:buFontTx/>
              <a:buNone/>
            </a:pPr>
            <a:endParaRPr lang="it-IT" altLang="it-IT" sz="2800">
              <a:solidFill>
                <a:schemeClr val="accent2"/>
              </a:solidFill>
              <a:latin typeface="Times New Roman" panose="02020603050405020304" pitchFamily="18" charset="0"/>
              <a:ea typeface="Open Sans"/>
              <a:cs typeface="Times New Roman" panose="02020603050405020304" pitchFamily="18" charset="0"/>
            </a:endParaRPr>
          </a:p>
          <a:p>
            <a:pPr eaLnBrk="1" hangingPunct="1">
              <a:spcBef>
                <a:spcPct val="0"/>
              </a:spcBef>
            </a:pPr>
            <a:r>
              <a:rPr lang="it-IT" altLang="it-IT" sz="2800">
                <a:solidFill>
                  <a:schemeClr val="accent2"/>
                </a:solidFill>
                <a:latin typeface="Times New Roman" panose="02020603050405020304" pitchFamily="18" charset="0"/>
                <a:ea typeface="Open Sans"/>
                <a:cs typeface="Times New Roman" panose="02020603050405020304" pitchFamily="18" charset="0"/>
              </a:rPr>
              <a:t>Tecnologia (</a:t>
            </a:r>
            <a:r>
              <a:rPr lang="it-IT" altLang="it-IT" sz="2800">
                <a:solidFill>
                  <a:srgbClr val="C00000"/>
                </a:solidFill>
                <a:latin typeface="Times New Roman" panose="02020603050405020304" pitchFamily="18" charset="0"/>
                <a:ea typeface="Open Sans"/>
                <a:cs typeface="Times New Roman" panose="02020603050405020304" pitchFamily="18" charset="0"/>
              </a:rPr>
              <a:t>T</a:t>
            </a:r>
            <a:r>
              <a:rPr lang="it-IT" altLang="it-IT" sz="2800">
                <a:solidFill>
                  <a:schemeClr val="accent2"/>
                </a:solidFill>
                <a:latin typeface="Times New Roman" panose="02020603050405020304" pitchFamily="18" charset="0"/>
                <a:ea typeface="Open Sans"/>
                <a:cs typeface="Times New Roman" panose="02020603050405020304" pitchFamily="18" charset="0"/>
              </a:rPr>
              <a:t>echnology)</a:t>
            </a:r>
          </a:p>
          <a:p>
            <a:pPr eaLnBrk="1" hangingPunct="1">
              <a:spcBef>
                <a:spcPct val="0"/>
              </a:spcBef>
            </a:pPr>
            <a:endParaRPr lang="it-IT" altLang="it-IT" sz="2800">
              <a:solidFill>
                <a:schemeClr val="accent2"/>
              </a:solidFill>
              <a:latin typeface="Times New Roman" panose="02020603050405020304" pitchFamily="18" charset="0"/>
              <a:ea typeface="Open Sans"/>
              <a:cs typeface="Times New Roman" panose="02020603050405020304" pitchFamily="18" charset="0"/>
            </a:endParaRPr>
          </a:p>
          <a:p>
            <a:pPr eaLnBrk="1" hangingPunct="1">
              <a:spcBef>
                <a:spcPct val="0"/>
              </a:spcBef>
            </a:pPr>
            <a:r>
              <a:rPr lang="it-IT" altLang="it-IT" sz="2800">
                <a:solidFill>
                  <a:schemeClr val="accent2"/>
                </a:solidFill>
                <a:latin typeface="Times New Roman" panose="02020603050405020304" pitchFamily="18" charset="0"/>
                <a:ea typeface="Open Sans"/>
                <a:cs typeface="Times New Roman" panose="02020603050405020304" pitchFamily="18" charset="0"/>
              </a:rPr>
              <a:t>Ambiente (</a:t>
            </a:r>
            <a:r>
              <a:rPr lang="it-IT" altLang="it-IT" sz="2800">
                <a:solidFill>
                  <a:srgbClr val="C00000"/>
                </a:solidFill>
                <a:latin typeface="Times New Roman" panose="02020603050405020304" pitchFamily="18" charset="0"/>
                <a:ea typeface="Open Sans"/>
                <a:cs typeface="Times New Roman" panose="02020603050405020304" pitchFamily="18" charset="0"/>
              </a:rPr>
              <a:t>E</a:t>
            </a:r>
            <a:r>
              <a:rPr lang="it-IT" altLang="it-IT" sz="2800">
                <a:solidFill>
                  <a:schemeClr val="accent2"/>
                </a:solidFill>
                <a:latin typeface="Times New Roman" panose="02020603050405020304" pitchFamily="18" charset="0"/>
                <a:ea typeface="Open Sans"/>
                <a:cs typeface="Times New Roman" panose="02020603050405020304" pitchFamily="18" charset="0"/>
              </a:rPr>
              <a:t>nvironment)</a:t>
            </a:r>
          </a:p>
          <a:p>
            <a:pPr eaLnBrk="1" hangingPunct="1">
              <a:spcBef>
                <a:spcPct val="0"/>
              </a:spcBef>
            </a:pPr>
            <a:endParaRPr lang="it-IT" altLang="it-IT" sz="2800">
              <a:solidFill>
                <a:schemeClr val="accent2"/>
              </a:solidFill>
              <a:latin typeface="Times New Roman" panose="02020603050405020304" pitchFamily="18" charset="0"/>
              <a:ea typeface="Open Sans"/>
              <a:cs typeface="Times New Roman" panose="02020603050405020304" pitchFamily="18" charset="0"/>
            </a:endParaRPr>
          </a:p>
          <a:p>
            <a:pPr eaLnBrk="1" hangingPunct="1">
              <a:spcBef>
                <a:spcPct val="0"/>
              </a:spcBef>
            </a:pPr>
            <a:r>
              <a:rPr lang="it-IT" altLang="it-IT" sz="2800">
                <a:solidFill>
                  <a:schemeClr val="accent2"/>
                </a:solidFill>
                <a:latin typeface="Times New Roman" panose="02020603050405020304" pitchFamily="18" charset="0"/>
                <a:ea typeface="Open Sans"/>
                <a:cs typeface="Times New Roman" panose="02020603050405020304" pitchFamily="18" charset="0"/>
              </a:rPr>
              <a:t>Economia (</a:t>
            </a:r>
            <a:r>
              <a:rPr lang="it-IT" altLang="it-IT" sz="2800">
                <a:solidFill>
                  <a:srgbClr val="C00000"/>
                </a:solidFill>
                <a:latin typeface="Times New Roman" panose="02020603050405020304" pitchFamily="18" charset="0"/>
                <a:ea typeface="Open Sans"/>
                <a:cs typeface="Times New Roman" panose="02020603050405020304" pitchFamily="18" charset="0"/>
              </a:rPr>
              <a:t>E</a:t>
            </a:r>
            <a:r>
              <a:rPr lang="it-IT" altLang="it-IT" sz="2800">
                <a:solidFill>
                  <a:schemeClr val="accent2"/>
                </a:solidFill>
                <a:latin typeface="Times New Roman" panose="02020603050405020304" pitchFamily="18" charset="0"/>
                <a:ea typeface="Open Sans"/>
                <a:cs typeface="Times New Roman" panose="02020603050405020304" pitchFamily="18" charset="0"/>
              </a:rPr>
              <a:t>conomics)</a:t>
            </a:r>
          </a:p>
          <a:p>
            <a:pPr eaLnBrk="1" hangingPunct="1">
              <a:spcBef>
                <a:spcPct val="0"/>
              </a:spcBef>
            </a:pPr>
            <a:endParaRPr lang="it-IT" altLang="it-IT" sz="2800">
              <a:solidFill>
                <a:schemeClr val="accent2"/>
              </a:solidFill>
              <a:latin typeface="Times New Roman" panose="02020603050405020304" pitchFamily="18" charset="0"/>
              <a:ea typeface="Open Sans"/>
              <a:cs typeface="Times New Roman" panose="02020603050405020304" pitchFamily="18" charset="0"/>
            </a:endParaRPr>
          </a:p>
          <a:p>
            <a:pPr eaLnBrk="1" hangingPunct="1">
              <a:spcBef>
                <a:spcPct val="0"/>
              </a:spcBef>
            </a:pPr>
            <a:r>
              <a:rPr lang="it-IT" altLang="it-IT" sz="2800">
                <a:solidFill>
                  <a:schemeClr val="accent2"/>
                </a:solidFill>
                <a:latin typeface="Times New Roman" panose="02020603050405020304" pitchFamily="18" charset="0"/>
                <a:ea typeface="Open Sans"/>
                <a:cs typeface="Times New Roman" panose="02020603050405020304" pitchFamily="18" charset="0"/>
              </a:rPr>
              <a:t>Politica (</a:t>
            </a:r>
            <a:r>
              <a:rPr lang="it-IT" altLang="it-IT" sz="2800">
                <a:solidFill>
                  <a:srgbClr val="C00000"/>
                </a:solidFill>
                <a:latin typeface="Times New Roman" panose="02020603050405020304" pitchFamily="18" charset="0"/>
                <a:ea typeface="Open Sans"/>
                <a:cs typeface="Times New Roman" panose="02020603050405020304" pitchFamily="18" charset="0"/>
              </a:rPr>
              <a:t>P</a:t>
            </a:r>
            <a:r>
              <a:rPr lang="it-IT" altLang="it-IT" sz="2800">
                <a:solidFill>
                  <a:schemeClr val="accent2"/>
                </a:solidFill>
                <a:latin typeface="Times New Roman" panose="02020603050405020304" pitchFamily="18" charset="0"/>
                <a:ea typeface="Open Sans"/>
                <a:cs typeface="Times New Roman" panose="02020603050405020304" pitchFamily="18" charset="0"/>
              </a:rPr>
              <a:t>olitics)</a:t>
            </a:r>
          </a:p>
        </p:txBody>
      </p:sp>
      <p:pic>
        <p:nvPicPr>
          <p:cNvPr id="43013" name="Picture 6" descr="LateraleLogoPerPpt"/>
          <p:cNvPicPr>
            <a:picLocks noChangeAspect="1" noChangeArrowheads="1"/>
          </p:cNvPicPr>
          <p:nvPr/>
        </p:nvPicPr>
        <p:blipFill>
          <a:blip r:embed="rId2">
            <a:extLst>
              <a:ext uri="{28A0092B-C50C-407E-A947-70E740481C1C}">
                <a14:useLocalDpi xmlns:a14="http://schemas.microsoft.com/office/drawing/2010/main" val="0"/>
              </a:ext>
            </a:extLst>
          </a:blip>
          <a:srcRect l="32451" t="18532" b="6003"/>
          <a:stretch>
            <a:fillRect/>
          </a:stretch>
        </p:blipFill>
        <p:spPr bwMode="auto">
          <a:xfrm>
            <a:off x="0" y="19050"/>
            <a:ext cx="1619250" cy="681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3014" name="Line 4"/>
          <p:cNvSpPr>
            <a:spLocks noChangeShapeType="1"/>
          </p:cNvSpPr>
          <p:nvPr/>
        </p:nvSpPr>
        <p:spPr bwMode="auto">
          <a:xfrm flipV="1">
            <a:off x="1619250" y="893763"/>
            <a:ext cx="7524750" cy="6350"/>
          </a:xfrm>
          <a:prstGeom prst="line">
            <a:avLst/>
          </a:prstGeom>
          <a:noFill/>
          <a:ln w="9525">
            <a:solidFill>
              <a:schemeClr val="bg2"/>
            </a:solidFill>
            <a:round/>
            <a:headEnd/>
            <a:tailEnd/>
          </a:ln>
          <a:extLst>
            <a:ext uri="{909E8E84-426E-40DD-AFC4-6F175D3DCCD1}">
              <a14:hiddenFill xmlns:a14="http://schemas.microsoft.com/office/drawing/2010/main">
                <a:noFill/>
              </a14:hiddenFill>
            </a:ext>
          </a:extLst>
        </p:spPr>
        <p:txBody>
          <a:bodyPr wrap="none" anchor="ctr"/>
          <a:lstStyle/>
          <a:p>
            <a:endParaRPr lang="it-IT"/>
          </a:p>
        </p:txBody>
      </p:sp>
      <p:sp>
        <p:nvSpPr>
          <p:cNvPr id="43015" name="Line 7"/>
          <p:cNvSpPr>
            <a:spLocks noChangeShapeType="1"/>
          </p:cNvSpPr>
          <p:nvPr/>
        </p:nvSpPr>
        <p:spPr bwMode="auto">
          <a:xfrm>
            <a:off x="0" y="912813"/>
            <a:ext cx="1616075" cy="0"/>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wrap="none" anchor="ctr"/>
          <a:lstStyle/>
          <a:p>
            <a:endParaRPr lang="it-IT"/>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dissolve">
                                      <p:cBhvr>
                                        <p:cTn id="7" dur="500"/>
                                        <p:tgtEl>
                                          <p:spTgt spid="1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dissolve">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5"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CasellaDiTesto 9"/>
          <p:cNvSpPr txBox="1">
            <a:spLocks noChangeArrowheads="1"/>
          </p:cNvSpPr>
          <p:nvPr/>
        </p:nvSpPr>
        <p:spPr bwMode="auto">
          <a:xfrm>
            <a:off x="180110" y="40809"/>
            <a:ext cx="8825346" cy="960904"/>
          </a:xfrm>
          <a:prstGeom prst="rect">
            <a:avLst/>
          </a:prstGeom>
          <a:noFill/>
          <a:ln>
            <a:noFill/>
          </a:ln>
        </p:spPr>
        <p:txBody>
          <a:bodyPr wrap="square">
            <a:spAutoFit/>
          </a:bodyPr>
          <a:lstStyle>
            <a:lvl1pPr>
              <a:defRPr sz="600">
                <a:solidFill>
                  <a:schemeClr val="tx1"/>
                </a:solidFill>
                <a:latin typeface="Calibri" panose="020F0502020204030204" pitchFamily="34" charset="0"/>
              </a:defRPr>
            </a:lvl1pPr>
            <a:lvl2pPr marL="742950" indent="-285750">
              <a:defRPr sz="600">
                <a:solidFill>
                  <a:schemeClr val="tx1"/>
                </a:solidFill>
                <a:latin typeface="Calibri" panose="020F0502020204030204" pitchFamily="34" charset="0"/>
              </a:defRPr>
            </a:lvl2pPr>
            <a:lvl3pPr marL="1143000" indent="-228600">
              <a:defRPr sz="600">
                <a:solidFill>
                  <a:schemeClr val="tx1"/>
                </a:solidFill>
                <a:latin typeface="Calibri" panose="020F0502020204030204" pitchFamily="34" charset="0"/>
              </a:defRPr>
            </a:lvl3pPr>
            <a:lvl4pPr marL="1600200" indent="-228600">
              <a:defRPr sz="600">
                <a:solidFill>
                  <a:schemeClr val="tx1"/>
                </a:solidFill>
                <a:latin typeface="Calibri" panose="020F0502020204030204" pitchFamily="34" charset="0"/>
              </a:defRPr>
            </a:lvl4pPr>
            <a:lvl5pPr marL="2057400" indent="-228600">
              <a:defRPr sz="600">
                <a:solidFill>
                  <a:schemeClr val="tx1"/>
                </a:solidFill>
                <a:latin typeface="Calibri" panose="020F0502020204030204" pitchFamily="34" charset="0"/>
              </a:defRPr>
            </a:lvl5pPr>
            <a:lvl6pPr marL="2514600" indent="-228600" defTabSz="346075" eaLnBrk="0" fontAlgn="base" hangingPunct="0">
              <a:spcBef>
                <a:spcPct val="0"/>
              </a:spcBef>
              <a:spcAft>
                <a:spcPct val="0"/>
              </a:spcAft>
              <a:defRPr sz="600">
                <a:solidFill>
                  <a:schemeClr val="tx1"/>
                </a:solidFill>
                <a:latin typeface="Calibri" panose="020F0502020204030204" pitchFamily="34" charset="0"/>
              </a:defRPr>
            </a:lvl6pPr>
            <a:lvl7pPr marL="2971800" indent="-228600" defTabSz="346075" eaLnBrk="0" fontAlgn="base" hangingPunct="0">
              <a:spcBef>
                <a:spcPct val="0"/>
              </a:spcBef>
              <a:spcAft>
                <a:spcPct val="0"/>
              </a:spcAft>
              <a:defRPr sz="600">
                <a:solidFill>
                  <a:schemeClr val="tx1"/>
                </a:solidFill>
                <a:latin typeface="Calibri" panose="020F0502020204030204" pitchFamily="34" charset="0"/>
              </a:defRPr>
            </a:lvl7pPr>
            <a:lvl8pPr marL="3429000" indent="-228600" defTabSz="346075" eaLnBrk="0" fontAlgn="base" hangingPunct="0">
              <a:spcBef>
                <a:spcPct val="0"/>
              </a:spcBef>
              <a:spcAft>
                <a:spcPct val="0"/>
              </a:spcAft>
              <a:defRPr sz="600">
                <a:solidFill>
                  <a:schemeClr val="tx1"/>
                </a:solidFill>
                <a:latin typeface="Calibri" panose="020F0502020204030204" pitchFamily="34" charset="0"/>
              </a:defRPr>
            </a:lvl8pPr>
            <a:lvl9pPr marL="3886200" indent="-228600" defTabSz="346075" eaLnBrk="0" fontAlgn="base" hangingPunct="0">
              <a:spcBef>
                <a:spcPct val="0"/>
              </a:spcBef>
              <a:spcAft>
                <a:spcPct val="0"/>
              </a:spcAft>
              <a:defRPr sz="600">
                <a:solidFill>
                  <a:schemeClr val="tx1"/>
                </a:solidFill>
                <a:latin typeface="Calibri" panose="020F0502020204030204" pitchFamily="34" charset="0"/>
              </a:defRPr>
            </a:lvl9pPr>
          </a:lstStyle>
          <a:p>
            <a:pPr eaLnBrk="1" hangingPunct="1">
              <a:defRPr/>
            </a:pPr>
            <a:r>
              <a:rPr lang="it-IT" altLang="it-IT" sz="2822" dirty="0">
                <a:solidFill>
                  <a:schemeClr val="accent2"/>
                </a:solidFill>
                <a:latin typeface="Times New Roman" panose="02020603050405020304" pitchFamily="18" charset="0"/>
                <a:ea typeface="Open Sans" panose="020B0606030504020204" pitchFamily="34" charset="0"/>
                <a:cs typeface="Times New Roman" panose="02020603050405020304" pitchFamily="18" charset="0"/>
              </a:rPr>
              <a:t>Il processo dello Horizon Scanning elaborato da Day e Shoemaker nel contesto degli studi sulle organizzazioni</a:t>
            </a:r>
          </a:p>
        </p:txBody>
      </p:sp>
      <p:sp>
        <p:nvSpPr>
          <p:cNvPr id="43015" name="Line 7"/>
          <p:cNvSpPr>
            <a:spLocks noChangeShapeType="1"/>
          </p:cNvSpPr>
          <p:nvPr/>
        </p:nvSpPr>
        <p:spPr bwMode="auto">
          <a:xfrm>
            <a:off x="0" y="912813"/>
            <a:ext cx="1616075" cy="0"/>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wrap="none" anchor="ctr"/>
          <a:lstStyle/>
          <a:p>
            <a:endParaRPr lang="it-IT"/>
          </a:p>
        </p:txBody>
      </p:sp>
      <p:pic>
        <p:nvPicPr>
          <p:cNvPr id="3" name="Immagine 2"/>
          <p:cNvPicPr>
            <a:picLocks noChangeAspect="1"/>
          </p:cNvPicPr>
          <p:nvPr/>
        </p:nvPicPr>
        <p:blipFill>
          <a:blip r:embed="rId2"/>
          <a:stretch>
            <a:fillRect/>
          </a:stretch>
        </p:blipFill>
        <p:spPr>
          <a:xfrm>
            <a:off x="401782" y="1873717"/>
            <a:ext cx="8409709" cy="4011757"/>
          </a:xfrm>
          <a:prstGeom prst="rect">
            <a:avLst/>
          </a:prstGeom>
        </p:spPr>
      </p:pic>
    </p:spTree>
    <p:extLst>
      <p:ext uri="{BB962C8B-B14F-4D97-AF65-F5344CB8AC3E}">
        <p14:creationId xmlns:p14="http://schemas.microsoft.com/office/powerpoint/2010/main" val="198577706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CasellaDiTesto 9"/>
          <p:cNvSpPr txBox="1">
            <a:spLocks noChangeArrowheads="1"/>
          </p:cNvSpPr>
          <p:nvPr/>
        </p:nvSpPr>
        <p:spPr bwMode="auto">
          <a:xfrm>
            <a:off x="180110" y="40809"/>
            <a:ext cx="8825346" cy="960904"/>
          </a:xfrm>
          <a:prstGeom prst="rect">
            <a:avLst/>
          </a:prstGeom>
          <a:noFill/>
          <a:ln>
            <a:noFill/>
          </a:ln>
        </p:spPr>
        <p:txBody>
          <a:bodyPr wrap="square">
            <a:spAutoFit/>
          </a:bodyPr>
          <a:lstStyle>
            <a:lvl1pPr>
              <a:defRPr sz="600">
                <a:solidFill>
                  <a:schemeClr val="tx1"/>
                </a:solidFill>
                <a:latin typeface="Calibri" panose="020F0502020204030204" pitchFamily="34" charset="0"/>
              </a:defRPr>
            </a:lvl1pPr>
            <a:lvl2pPr marL="742950" indent="-285750">
              <a:defRPr sz="600">
                <a:solidFill>
                  <a:schemeClr val="tx1"/>
                </a:solidFill>
                <a:latin typeface="Calibri" panose="020F0502020204030204" pitchFamily="34" charset="0"/>
              </a:defRPr>
            </a:lvl2pPr>
            <a:lvl3pPr marL="1143000" indent="-228600">
              <a:defRPr sz="600">
                <a:solidFill>
                  <a:schemeClr val="tx1"/>
                </a:solidFill>
                <a:latin typeface="Calibri" panose="020F0502020204030204" pitchFamily="34" charset="0"/>
              </a:defRPr>
            </a:lvl3pPr>
            <a:lvl4pPr marL="1600200" indent="-228600">
              <a:defRPr sz="600">
                <a:solidFill>
                  <a:schemeClr val="tx1"/>
                </a:solidFill>
                <a:latin typeface="Calibri" panose="020F0502020204030204" pitchFamily="34" charset="0"/>
              </a:defRPr>
            </a:lvl4pPr>
            <a:lvl5pPr marL="2057400" indent="-228600">
              <a:defRPr sz="600">
                <a:solidFill>
                  <a:schemeClr val="tx1"/>
                </a:solidFill>
                <a:latin typeface="Calibri" panose="020F0502020204030204" pitchFamily="34" charset="0"/>
              </a:defRPr>
            </a:lvl5pPr>
            <a:lvl6pPr marL="2514600" indent="-228600" defTabSz="346075" eaLnBrk="0" fontAlgn="base" hangingPunct="0">
              <a:spcBef>
                <a:spcPct val="0"/>
              </a:spcBef>
              <a:spcAft>
                <a:spcPct val="0"/>
              </a:spcAft>
              <a:defRPr sz="600">
                <a:solidFill>
                  <a:schemeClr val="tx1"/>
                </a:solidFill>
                <a:latin typeface="Calibri" panose="020F0502020204030204" pitchFamily="34" charset="0"/>
              </a:defRPr>
            </a:lvl6pPr>
            <a:lvl7pPr marL="2971800" indent="-228600" defTabSz="346075" eaLnBrk="0" fontAlgn="base" hangingPunct="0">
              <a:spcBef>
                <a:spcPct val="0"/>
              </a:spcBef>
              <a:spcAft>
                <a:spcPct val="0"/>
              </a:spcAft>
              <a:defRPr sz="600">
                <a:solidFill>
                  <a:schemeClr val="tx1"/>
                </a:solidFill>
                <a:latin typeface="Calibri" panose="020F0502020204030204" pitchFamily="34" charset="0"/>
              </a:defRPr>
            </a:lvl7pPr>
            <a:lvl8pPr marL="3429000" indent="-228600" defTabSz="346075" eaLnBrk="0" fontAlgn="base" hangingPunct="0">
              <a:spcBef>
                <a:spcPct val="0"/>
              </a:spcBef>
              <a:spcAft>
                <a:spcPct val="0"/>
              </a:spcAft>
              <a:defRPr sz="600">
                <a:solidFill>
                  <a:schemeClr val="tx1"/>
                </a:solidFill>
                <a:latin typeface="Calibri" panose="020F0502020204030204" pitchFamily="34" charset="0"/>
              </a:defRPr>
            </a:lvl8pPr>
            <a:lvl9pPr marL="3886200" indent="-228600" defTabSz="346075" eaLnBrk="0" fontAlgn="base" hangingPunct="0">
              <a:spcBef>
                <a:spcPct val="0"/>
              </a:spcBef>
              <a:spcAft>
                <a:spcPct val="0"/>
              </a:spcAft>
              <a:defRPr sz="600">
                <a:solidFill>
                  <a:schemeClr val="tx1"/>
                </a:solidFill>
                <a:latin typeface="Calibri" panose="020F0502020204030204" pitchFamily="34" charset="0"/>
              </a:defRPr>
            </a:lvl9pPr>
          </a:lstStyle>
          <a:p>
            <a:pPr eaLnBrk="1" hangingPunct="1">
              <a:defRPr/>
            </a:pPr>
            <a:r>
              <a:rPr lang="it-IT" altLang="it-IT" sz="2822" dirty="0">
                <a:solidFill>
                  <a:schemeClr val="accent2"/>
                </a:solidFill>
                <a:latin typeface="Times New Roman" panose="02020603050405020304" pitchFamily="18" charset="0"/>
                <a:ea typeface="Open Sans" panose="020B0606030504020204" pitchFamily="34" charset="0"/>
                <a:cs typeface="Times New Roman" panose="02020603050405020304" pitchFamily="18" charset="0"/>
              </a:rPr>
              <a:t>Il processo dello Horizon Scanning elaborato dal Millenium Project</a:t>
            </a:r>
          </a:p>
        </p:txBody>
      </p:sp>
      <p:sp>
        <p:nvSpPr>
          <p:cNvPr id="43015" name="Line 7"/>
          <p:cNvSpPr>
            <a:spLocks noChangeShapeType="1"/>
          </p:cNvSpPr>
          <p:nvPr/>
        </p:nvSpPr>
        <p:spPr bwMode="auto">
          <a:xfrm>
            <a:off x="0" y="912813"/>
            <a:ext cx="1616075" cy="0"/>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wrap="none" anchor="ctr"/>
          <a:lstStyle/>
          <a:p>
            <a:endParaRPr lang="it-IT"/>
          </a:p>
        </p:txBody>
      </p:sp>
      <p:pic>
        <p:nvPicPr>
          <p:cNvPr id="2" name="Immagine 1"/>
          <p:cNvPicPr>
            <a:picLocks noChangeAspect="1"/>
          </p:cNvPicPr>
          <p:nvPr/>
        </p:nvPicPr>
        <p:blipFill>
          <a:blip r:embed="rId2"/>
          <a:stretch>
            <a:fillRect/>
          </a:stretch>
        </p:blipFill>
        <p:spPr>
          <a:xfrm>
            <a:off x="0" y="1313151"/>
            <a:ext cx="9005455" cy="5567363"/>
          </a:xfrm>
          <a:prstGeom prst="rect">
            <a:avLst/>
          </a:prstGeom>
        </p:spPr>
      </p:pic>
    </p:spTree>
    <p:extLst>
      <p:ext uri="{BB962C8B-B14F-4D97-AF65-F5344CB8AC3E}">
        <p14:creationId xmlns:p14="http://schemas.microsoft.com/office/powerpoint/2010/main" val="365050232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9393B6-A140-794C-3367-C67C7072A88A}"/>
            </a:ext>
          </a:extLst>
        </p:cNvPr>
        <p:cNvGrpSpPr/>
        <p:nvPr/>
      </p:nvGrpSpPr>
      <p:grpSpPr>
        <a:xfrm>
          <a:off x="0" y="0"/>
          <a:ext cx="0" cy="0"/>
          <a:chOff x="0" y="0"/>
          <a:chExt cx="0" cy="0"/>
        </a:xfrm>
      </p:grpSpPr>
      <p:sp>
        <p:nvSpPr>
          <p:cNvPr id="32770" name="CasellaDiTesto 9">
            <a:extLst>
              <a:ext uri="{FF2B5EF4-FFF2-40B4-BE49-F238E27FC236}">
                <a16:creationId xmlns:a16="http://schemas.microsoft.com/office/drawing/2014/main" id="{1CBB0A6C-B1D1-FCB2-4C7E-519E255ABDF6}"/>
              </a:ext>
            </a:extLst>
          </p:cNvPr>
          <p:cNvSpPr txBox="1">
            <a:spLocks noChangeArrowheads="1"/>
          </p:cNvSpPr>
          <p:nvPr/>
        </p:nvSpPr>
        <p:spPr bwMode="auto">
          <a:xfrm>
            <a:off x="180110" y="40809"/>
            <a:ext cx="8825346" cy="960904"/>
          </a:xfrm>
          <a:prstGeom prst="rect">
            <a:avLst/>
          </a:prstGeom>
          <a:noFill/>
          <a:ln>
            <a:noFill/>
          </a:ln>
        </p:spPr>
        <p:txBody>
          <a:bodyPr wrap="square">
            <a:spAutoFit/>
          </a:bodyPr>
          <a:lstStyle>
            <a:lvl1pPr>
              <a:defRPr sz="600">
                <a:solidFill>
                  <a:schemeClr val="tx1"/>
                </a:solidFill>
                <a:latin typeface="Calibri" panose="020F0502020204030204" pitchFamily="34" charset="0"/>
              </a:defRPr>
            </a:lvl1pPr>
            <a:lvl2pPr marL="742950" indent="-285750">
              <a:defRPr sz="600">
                <a:solidFill>
                  <a:schemeClr val="tx1"/>
                </a:solidFill>
                <a:latin typeface="Calibri" panose="020F0502020204030204" pitchFamily="34" charset="0"/>
              </a:defRPr>
            </a:lvl2pPr>
            <a:lvl3pPr marL="1143000" indent="-228600">
              <a:defRPr sz="600">
                <a:solidFill>
                  <a:schemeClr val="tx1"/>
                </a:solidFill>
                <a:latin typeface="Calibri" panose="020F0502020204030204" pitchFamily="34" charset="0"/>
              </a:defRPr>
            </a:lvl3pPr>
            <a:lvl4pPr marL="1600200" indent="-228600">
              <a:defRPr sz="600">
                <a:solidFill>
                  <a:schemeClr val="tx1"/>
                </a:solidFill>
                <a:latin typeface="Calibri" panose="020F0502020204030204" pitchFamily="34" charset="0"/>
              </a:defRPr>
            </a:lvl4pPr>
            <a:lvl5pPr marL="2057400" indent="-228600">
              <a:defRPr sz="600">
                <a:solidFill>
                  <a:schemeClr val="tx1"/>
                </a:solidFill>
                <a:latin typeface="Calibri" panose="020F0502020204030204" pitchFamily="34" charset="0"/>
              </a:defRPr>
            </a:lvl5pPr>
            <a:lvl6pPr marL="2514600" indent="-228600" defTabSz="346075" eaLnBrk="0" fontAlgn="base" hangingPunct="0">
              <a:spcBef>
                <a:spcPct val="0"/>
              </a:spcBef>
              <a:spcAft>
                <a:spcPct val="0"/>
              </a:spcAft>
              <a:defRPr sz="600">
                <a:solidFill>
                  <a:schemeClr val="tx1"/>
                </a:solidFill>
                <a:latin typeface="Calibri" panose="020F0502020204030204" pitchFamily="34" charset="0"/>
              </a:defRPr>
            </a:lvl6pPr>
            <a:lvl7pPr marL="2971800" indent="-228600" defTabSz="346075" eaLnBrk="0" fontAlgn="base" hangingPunct="0">
              <a:spcBef>
                <a:spcPct val="0"/>
              </a:spcBef>
              <a:spcAft>
                <a:spcPct val="0"/>
              </a:spcAft>
              <a:defRPr sz="600">
                <a:solidFill>
                  <a:schemeClr val="tx1"/>
                </a:solidFill>
                <a:latin typeface="Calibri" panose="020F0502020204030204" pitchFamily="34" charset="0"/>
              </a:defRPr>
            </a:lvl7pPr>
            <a:lvl8pPr marL="3429000" indent="-228600" defTabSz="346075" eaLnBrk="0" fontAlgn="base" hangingPunct="0">
              <a:spcBef>
                <a:spcPct val="0"/>
              </a:spcBef>
              <a:spcAft>
                <a:spcPct val="0"/>
              </a:spcAft>
              <a:defRPr sz="600">
                <a:solidFill>
                  <a:schemeClr val="tx1"/>
                </a:solidFill>
                <a:latin typeface="Calibri" panose="020F0502020204030204" pitchFamily="34" charset="0"/>
              </a:defRPr>
            </a:lvl8pPr>
            <a:lvl9pPr marL="3886200" indent="-228600" defTabSz="346075" eaLnBrk="0" fontAlgn="base" hangingPunct="0">
              <a:spcBef>
                <a:spcPct val="0"/>
              </a:spcBef>
              <a:spcAft>
                <a:spcPct val="0"/>
              </a:spcAft>
              <a:defRPr sz="600">
                <a:solidFill>
                  <a:schemeClr val="tx1"/>
                </a:solidFill>
                <a:latin typeface="Calibri" panose="020F0502020204030204" pitchFamily="34" charset="0"/>
              </a:defRPr>
            </a:lvl9pPr>
          </a:lstStyle>
          <a:p>
            <a:pPr eaLnBrk="1" hangingPunct="1">
              <a:defRPr/>
            </a:pPr>
            <a:r>
              <a:rPr lang="it-IT" altLang="it-IT" sz="2822" dirty="0">
                <a:solidFill>
                  <a:schemeClr val="accent2"/>
                </a:solidFill>
                <a:latin typeface="Times New Roman" panose="02020603050405020304" pitchFamily="18" charset="0"/>
                <a:ea typeface="Open Sans" panose="020B0606030504020204" pitchFamily="34" charset="0"/>
                <a:cs typeface="Times New Roman" panose="02020603050405020304" pitchFamily="18" charset="0"/>
              </a:rPr>
              <a:t>Il processo dello Horizon Scanning elaborato dall’</a:t>
            </a:r>
            <a:r>
              <a:rPr lang="it-IT" altLang="it-IT" sz="2822" dirty="0" err="1">
                <a:solidFill>
                  <a:schemeClr val="accent2"/>
                </a:solidFill>
                <a:latin typeface="Times New Roman" panose="02020603050405020304" pitchFamily="18" charset="0"/>
                <a:ea typeface="Open Sans" panose="020B0606030504020204" pitchFamily="34" charset="0"/>
                <a:cs typeface="Times New Roman" panose="02020603050405020304" pitchFamily="18" charset="0"/>
              </a:rPr>
              <a:t>Italian</a:t>
            </a:r>
            <a:r>
              <a:rPr lang="it-IT" altLang="it-IT" sz="2822" dirty="0">
                <a:solidFill>
                  <a:schemeClr val="accent2"/>
                </a:solidFill>
                <a:latin typeface="Times New Roman" panose="02020603050405020304" pitchFamily="18" charset="0"/>
                <a:ea typeface="Open Sans" panose="020B0606030504020204" pitchFamily="34" charset="0"/>
                <a:cs typeface="Times New Roman" panose="02020603050405020304" pitchFamily="18" charset="0"/>
              </a:rPr>
              <a:t> Institute for the Future (</a:t>
            </a:r>
            <a:r>
              <a:rPr lang="it-IT" altLang="it-IT" sz="2822" dirty="0" err="1">
                <a:solidFill>
                  <a:schemeClr val="accent2"/>
                </a:solidFill>
                <a:latin typeface="Times New Roman" panose="02020603050405020304" pitchFamily="18" charset="0"/>
                <a:ea typeface="Open Sans" panose="020B0606030504020204" pitchFamily="34" charset="0"/>
                <a:cs typeface="Times New Roman" panose="02020603050405020304" pitchFamily="18" charset="0"/>
              </a:rPr>
              <a:t>Foresight</a:t>
            </a:r>
            <a:r>
              <a:rPr lang="it-IT" altLang="it-IT" sz="2822" dirty="0">
                <a:solidFill>
                  <a:schemeClr val="accent2"/>
                </a:solidFill>
                <a:latin typeface="Times New Roman" panose="02020603050405020304" pitchFamily="18" charset="0"/>
                <a:ea typeface="Open Sans" panose="020B0606030504020204" pitchFamily="34" charset="0"/>
                <a:cs typeface="Times New Roman" panose="02020603050405020304" pitchFamily="18" charset="0"/>
              </a:rPr>
              <a:t> Monitor)</a:t>
            </a:r>
          </a:p>
        </p:txBody>
      </p:sp>
      <p:sp>
        <p:nvSpPr>
          <p:cNvPr id="43015" name="Line 7">
            <a:extLst>
              <a:ext uri="{FF2B5EF4-FFF2-40B4-BE49-F238E27FC236}">
                <a16:creationId xmlns:a16="http://schemas.microsoft.com/office/drawing/2014/main" id="{92A522CC-C712-6DD8-F236-E2F17E626B21}"/>
              </a:ext>
            </a:extLst>
          </p:cNvPr>
          <p:cNvSpPr>
            <a:spLocks noChangeShapeType="1"/>
          </p:cNvSpPr>
          <p:nvPr/>
        </p:nvSpPr>
        <p:spPr bwMode="auto">
          <a:xfrm>
            <a:off x="0" y="912813"/>
            <a:ext cx="1616075" cy="0"/>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wrap="none" anchor="ctr"/>
          <a:lstStyle/>
          <a:p>
            <a:endParaRPr lang="it-IT"/>
          </a:p>
        </p:txBody>
      </p:sp>
      <p:pic>
        <p:nvPicPr>
          <p:cNvPr id="3" name="Immagine 2">
            <a:extLst>
              <a:ext uri="{FF2B5EF4-FFF2-40B4-BE49-F238E27FC236}">
                <a16:creationId xmlns:a16="http://schemas.microsoft.com/office/drawing/2014/main" id="{701FA66E-B269-744D-6CC5-36E6C9B465F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231113" y="912813"/>
            <a:ext cx="4543445" cy="6066631"/>
          </a:xfrm>
          <a:prstGeom prst="rect">
            <a:avLst/>
          </a:prstGeom>
        </p:spPr>
      </p:pic>
    </p:spTree>
    <p:extLst>
      <p:ext uri="{BB962C8B-B14F-4D97-AF65-F5344CB8AC3E}">
        <p14:creationId xmlns:p14="http://schemas.microsoft.com/office/powerpoint/2010/main" val="49894043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55763C-590E-AFC9-089F-83F7E3F47814}"/>
            </a:ext>
          </a:extLst>
        </p:cNvPr>
        <p:cNvGrpSpPr/>
        <p:nvPr/>
      </p:nvGrpSpPr>
      <p:grpSpPr>
        <a:xfrm>
          <a:off x="0" y="0"/>
          <a:ext cx="0" cy="0"/>
          <a:chOff x="0" y="0"/>
          <a:chExt cx="0" cy="0"/>
        </a:xfrm>
      </p:grpSpPr>
      <p:sp>
        <p:nvSpPr>
          <p:cNvPr id="32770" name="CasellaDiTesto 9">
            <a:extLst>
              <a:ext uri="{FF2B5EF4-FFF2-40B4-BE49-F238E27FC236}">
                <a16:creationId xmlns:a16="http://schemas.microsoft.com/office/drawing/2014/main" id="{86D56D04-567C-BA99-025C-7B69A562B3BB}"/>
              </a:ext>
            </a:extLst>
          </p:cNvPr>
          <p:cNvSpPr txBox="1">
            <a:spLocks noChangeArrowheads="1"/>
          </p:cNvSpPr>
          <p:nvPr/>
        </p:nvSpPr>
        <p:spPr bwMode="auto">
          <a:xfrm>
            <a:off x="180110" y="40809"/>
            <a:ext cx="8825346" cy="960904"/>
          </a:xfrm>
          <a:prstGeom prst="rect">
            <a:avLst/>
          </a:prstGeom>
          <a:noFill/>
          <a:ln>
            <a:noFill/>
          </a:ln>
        </p:spPr>
        <p:txBody>
          <a:bodyPr wrap="square">
            <a:spAutoFit/>
          </a:bodyPr>
          <a:lstStyle>
            <a:lvl1pPr>
              <a:defRPr sz="600">
                <a:solidFill>
                  <a:schemeClr val="tx1"/>
                </a:solidFill>
                <a:latin typeface="Calibri" panose="020F0502020204030204" pitchFamily="34" charset="0"/>
              </a:defRPr>
            </a:lvl1pPr>
            <a:lvl2pPr marL="742950" indent="-285750">
              <a:defRPr sz="600">
                <a:solidFill>
                  <a:schemeClr val="tx1"/>
                </a:solidFill>
                <a:latin typeface="Calibri" panose="020F0502020204030204" pitchFamily="34" charset="0"/>
              </a:defRPr>
            </a:lvl2pPr>
            <a:lvl3pPr marL="1143000" indent="-228600">
              <a:defRPr sz="600">
                <a:solidFill>
                  <a:schemeClr val="tx1"/>
                </a:solidFill>
                <a:latin typeface="Calibri" panose="020F0502020204030204" pitchFamily="34" charset="0"/>
              </a:defRPr>
            </a:lvl3pPr>
            <a:lvl4pPr marL="1600200" indent="-228600">
              <a:defRPr sz="600">
                <a:solidFill>
                  <a:schemeClr val="tx1"/>
                </a:solidFill>
                <a:latin typeface="Calibri" panose="020F0502020204030204" pitchFamily="34" charset="0"/>
              </a:defRPr>
            </a:lvl4pPr>
            <a:lvl5pPr marL="2057400" indent="-228600">
              <a:defRPr sz="600">
                <a:solidFill>
                  <a:schemeClr val="tx1"/>
                </a:solidFill>
                <a:latin typeface="Calibri" panose="020F0502020204030204" pitchFamily="34" charset="0"/>
              </a:defRPr>
            </a:lvl5pPr>
            <a:lvl6pPr marL="2514600" indent="-228600" defTabSz="346075" eaLnBrk="0" fontAlgn="base" hangingPunct="0">
              <a:spcBef>
                <a:spcPct val="0"/>
              </a:spcBef>
              <a:spcAft>
                <a:spcPct val="0"/>
              </a:spcAft>
              <a:defRPr sz="600">
                <a:solidFill>
                  <a:schemeClr val="tx1"/>
                </a:solidFill>
                <a:latin typeface="Calibri" panose="020F0502020204030204" pitchFamily="34" charset="0"/>
              </a:defRPr>
            </a:lvl6pPr>
            <a:lvl7pPr marL="2971800" indent="-228600" defTabSz="346075" eaLnBrk="0" fontAlgn="base" hangingPunct="0">
              <a:spcBef>
                <a:spcPct val="0"/>
              </a:spcBef>
              <a:spcAft>
                <a:spcPct val="0"/>
              </a:spcAft>
              <a:defRPr sz="600">
                <a:solidFill>
                  <a:schemeClr val="tx1"/>
                </a:solidFill>
                <a:latin typeface="Calibri" panose="020F0502020204030204" pitchFamily="34" charset="0"/>
              </a:defRPr>
            </a:lvl7pPr>
            <a:lvl8pPr marL="3429000" indent="-228600" defTabSz="346075" eaLnBrk="0" fontAlgn="base" hangingPunct="0">
              <a:spcBef>
                <a:spcPct val="0"/>
              </a:spcBef>
              <a:spcAft>
                <a:spcPct val="0"/>
              </a:spcAft>
              <a:defRPr sz="600">
                <a:solidFill>
                  <a:schemeClr val="tx1"/>
                </a:solidFill>
                <a:latin typeface="Calibri" panose="020F0502020204030204" pitchFamily="34" charset="0"/>
              </a:defRPr>
            </a:lvl8pPr>
            <a:lvl9pPr marL="3886200" indent="-228600" defTabSz="346075" eaLnBrk="0" fontAlgn="base" hangingPunct="0">
              <a:spcBef>
                <a:spcPct val="0"/>
              </a:spcBef>
              <a:spcAft>
                <a:spcPct val="0"/>
              </a:spcAft>
              <a:defRPr sz="600">
                <a:solidFill>
                  <a:schemeClr val="tx1"/>
                </a:solidFill>
                <a:latin typeface="Calibri" panose="020F0502020204030204" pitchFamily="34" charset="0"/>
              </a:defRPr>
            </a:lvl9pPr>
          </a:lstStyle>
          <a:p>
            <a:pPr eaLnBrk="1" hangingPunct="1">
              <a:defRPr/>
            </a:pPr>
            <a:r>
              <a:rPr lang="it-IT" altLang="it-IT" sz="2822" dirty="0">
                <a:solidFill>
                  <a:schemeClr val="accent2"/>
                </a:solidFill>
                <a:latin typeface="Times New Roman" panose="02020603050405020304" pitchFamily="18" charset="0"/>
                <a:ea typeface="Open Sans" panose="020B0606030504020204" pitchFamily="34" charset="0"/>
                <a:cs typeface="Times New Roman" panose="02020603050405020304" pitchFamily="18" charset="0"/>
              </a:rPr>
              <a:t>Il processo dello Horizon Scanning elaborato dall’</a:t>
            </a:r>
            <a:r>
              <a:rPr lang="it-IT" altLang="it-IT" sz="2822" dirty="0" err="1">
                <a:solidFill>
                  <a:schemeClr val="accent2"/>
                </a:solidFill>
                <a:latin typeface="Times New Roman" panose="02020603050405020304" pitchFamily="18" charset="0"/>
                <a:ea typeface="Open Sans" panose="020B0606030504020204" pitchFamily="34" charset="0"/>
                <a:cs typeface="Times New Roman" panose="02020603050405020304" pitchFamily="18" charset="0"/>
              </a:rPr>
              <a:t>Italian</a:t>
            </a:r>
            <a:r>
              <a:rPr lang="it-IT" altLang="it-IT" sz="2822" dirty="0">
                <a:solidFill>
                  <a:schemeClr val="accent2"/>
                </a:solidFill>
                <a:latin typeface="Times New Roman" panose="02020603050405020304" pitchFamily="18" charset="0"/>
                <a:ea typeface="Open Sans" panose="020B0606030504020204" pitchFamily="34" charset="0"/>
                <a:cs typeface="Times New Roman" panose="02020603050405020304" pitchFamily="18" charset="0"/>
              </a:rPr>
              <a:t> Institute for the Future </a:t>
            </a:r>
          </a:p>
        </p:txBody>
      </p:sp>
      <p:sp>
        <p:nvSpPr>
          <p:cNvPr id="43015" name="Line 7">
            <a:extLst>
              <a:ext uri="{FF2B5EF4-FFF2-40B4-BE49-F238E27FC236}">
                <a16:creationId xmlns:a16="http://schemas.microsoft.com/office/drawing/2014/main" id="{DE7C5B3A-49AE-AFA0-15AD-4ED15315FCFE}"/>
              </a:ext>
            </a:extLst>
          </p:cNvPr>
          <p:cNvSpPr>
            <a:spLocks noChangeShapeType="1"/>
          </p:cNvSpPr>
          <p:nvPr/>
        </p:nvSpPr>
        <p:spPr bwMode="auto">
          <a:xfrm>
            <a:off x="0" y="912813"/>
            <a:ext cx="1616075" cy="0"/>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wrap="none" anchor="ctr"/>
          <a:lstStyle/>
          <a:p>
            <a:endParaRPr lang="it-IT"/>
          </a:p>
        </p:txBody>
      </p:sp>
      <p:pic>
        <p:nvPicPr>
          <p:cNvPr id="2" name="Immagine 1" descr="Immagine che contiene testo, schermata, biglietto da visita, Carattere&#10;&#10;Il contenuto generato dall'IA potrebbe non essere corretto.">
            <a:extLst>
              <a:ext uri="{FF2B5EF4-FFF2-40B4-BE49-F238E27FC236}">
                <a16:creationId xmlns:a16="http://schemas.microsoft.com/office/drawing/2014/main" id="{92C7FB81-7041-0D57-3478-98CCC324ED8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97530" y="1001713"/>
            <a:ext cx="6120131" cy="5864860"/>
          </a:xfrm>
          <a:prstGeom prst="rect">
            <a:avLst/>
          </a:prstGeom>
        </p:spPr>
      </p:pic>
      <p:sp>
        <p:nvSpPr>
          <p:cNvPr id="4" name="CasellaDiTesto 3">
            <a:extLst>
              <a:ext uri="{FF2B5EF4-FFF2-40B4-BE49-F238E27FC236}">
                <a16:creationId xmlns:a16="http://schemas.microsoft.com/office/drawing/2014/main" id="{8E5C6738-80A5-7DA4-D0A9-B432164EBBE4}"/>
              </a:ext>
            </a:extLst>
          </p:cNvPr>
          <p:cNvSpPr txBox="1"/>
          <p:nvPr/>
        </p:nvSpPr>
        <p:spPr>
          <a:xfrm>
            <a:off x="6459226" y="2130435"/>
            <a:ext cx="2387244" cy="1323439"/>
          </a:xfrm>
          <a:prstGeom prst="rect">
            <a:avLst/>
          </a:prstGeom>
          <a:noFill/>
        </p:spPr>
        <p:txBody>
          <a:bodyPr wrap="square" rtlCol="0">
            <a:spAutoFit/>
          </a:bodyPr>
          <a:lstStyle/>
          <a:p>
            <a:r>
              <a:rPr lang="it-IT" sz="1600" b="0" dirty="0"/>
              <a:t>Text </a:t>
            </a:r>
            <a:r>
              <a:rPr lang="it-IT" sz="1600" b="0" dirty="0" err="1"/>
              <a:t>analysis</a:t>
            </a:r>
            <a:r>
              <a:rPr lang="it-IT" sz="1600" b="0" dirty="0"/>
              <a:t> condotta per il megatrend «Sistema internazionale» sulla letteratura scientifica selezionata.</a:t>
            </a:r>
          </a:p>
        </p:txBody>
      </p:sp>
    </p:spTree>
    <p:extLst>
      <p:ext uri="{BB962C8B-B14F-4D97-AF65-F5344CB8AC3E}">
        <p14:creationId xmlns:p14="http://schemas.microsoft.com/office/powerpoint/2010/main" val="412640978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ettangolo 15"/>
          <p:cNvSpPr/>
          <p:nvPr/>
        </p:nvSpPr>
        <p:spPr>
          <a:xfrm>
            <a:off x="2816936" y="2051815"/>
            <a:ext cx="4340549" cy="2130307"/>
          </a:xfrm>
          <a:prstGeom prst="rect">
            <a:avLst/>
          </a:prstGeom>
          <a:noFill/>
          <a:ln w="25400">
            <a:gradFill flip="none" rotWithShape="1">
              <a:gsLst>
                <a:gs pos="0">
                  <a:srgbClr val="4387F9"/>
                </a:gs>
                <a:gs pos="100000">
                  <a:srgbClr val="9D21E2"/>
                </a:gs>
              </a:gsLst>
              <a:lin ang="5400000" scaled="1"/>
              <a:tileRect/>
            </a:gradFill>
          </a:ln>
          <a:effectLst>
            <a:outerShdw sx="1000" sy="1000" algn="ctr" rotWithShape="0">
              <a:schemeClr val="bg2">
                <a:lumMod val="9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612618" eaLnBrk="1" fontAlgn="auto" hangingPunct="1">
              <a:spcBef>
                <a:spcPts val="0"/>
              </a:spcBef>
              <a:spcAft>
                <a:spcPts val="0"/>
              </a:spcAft>
              <a:defRPr/>
            </a:pPr>
            <a:endParaRPr lang="it-IT" sz="1048" dirty="0"/>
          </a:p>
        </p:txBody>
      </p:sp>
      <p:sp>
        <p:nvSpPr>
          <p:cNvPr id="17" name="CasellaDiTesto 16"/>
          <p:cNvSpPr txBox="1"/>
          <p:nvPr/>
        </p:nvSpPr>
        <p:spPr>
          <a:xfrm>
            <a:off x="2095500" y="3492500"/>
            <a:ext cx="4949825" cy="2497138"/>
          </a:xfrm>
          <a:prstGeom prst="rect">
            <a:avLst/>
          </a:prstGeom>
          <a:solidFill>
            <a:schemeClr val="bg1"/>
          </a:solidFill>
          <a:ln w="0">
            <a:noFill/>
          </a:ln>
          <a:effectLst>
            <a:outerShdw blurRad="139700" dir="5400000" sx="101000" sy="101000" algn="ctr" rotWithShape="0">
              <a:schemeClr val="bg2">
                <a:lumMod val="90000"/>
                <a:alpha val="43000"/>
              </a:schemeClr>
            </a:outerShdw>
          </a:effectLst>
        </p:spPr>
        <p:txBody>
          <a:bodyPr/>
          <a:lstStyle>
            <a:defPPr>
              <a:defRPr lang="it-IT"/>
            </a:defPPr>
            <a:lvl1pPr>
              <a:defRPr sz="494"/>
            </a:lvl1pPr>
          </a:lstStyle>
          <a:p>
            <a:pPr defTabSz="612618" eaLnBrk="1" fontAlgn="auto" hangingPunct="1">
              <a:spcBef>
                <a:spcPts val="0"/>
              </a:spcBef>
              <a:spcAft>
                <a:spcPts val="0"/>
              </a:spcAft>
              <a:defRPr/>
            </a:pPr>
            <a:endParaRPr lang="it-IT" sz="871">
              <a:latin typeface="+mn-lt"/>
            </a:endParaRPr>
          </a:p>
        </p:txBody>
      </p:sp>
      <p:sp>
        <p:nvSpPr>
          <p:cNvPr id="43014" name="CasellaDiTesto 17"/>
          <p:cNvSpPr txBox="1">
            <a:spLocks noChangeArrowheads="1"/>
          </p:cNvSpPr>
          <p:nvPr/>
        </p:nvSpPr>
        <p:spPr bwMode="auto">
          <a:xfrm>
            <a:off x="1760538" y="239713"/>
            <a:ext cx="7591280" cy="461665"/>
          </a:xfrm>
          <a:prstGeom prst="rect">
            <a:avLst/>
          </a:prstGeom>
          <a:noFill/>
          <a:ln>
            <a:noFill/>
          </a:ln>
        </p:spPr>
        <p:txBody>
          <a:bodyPr wrap="square">
            <a:spAutoFit/>
          </a:bodyPr>
          <a:lstStyle>
            <a:lvl1pPr>
              <a:defRPr sz="600">
                <a:solidFill>
                  <a:schemeClr val="tx1"/>
                </a:solidFill>
                <a:latin typeface="Calibri" panose="020F0502020204030204" pitchFamily="34" charset="0"/>
              </a:defRPr>
            </a:lvl1pPr>
            <a:lvl2pPr marL="742950" indent="-285750">
              <a:defRPr sz="600">
                <a:solidFill>
                  <a:schemeClr val="tx1"/>
                </a:solidFill>
                <a:latin typeface="Calibri" panose="020F0502020204030204" pitchFamily="34" charset="0"/>
              </a:defRPr>
            </a:lvl2pPr>
            <a:lvl3pPr marL="1143000" indent="-228600">
              <a:defRPr sz="600">
                <a:solidFill>
                  <a:schemeClr val="tx1"/>
                </a:solidFill>
                <a:latin typeface="Calibri" panose="020F0502020204030204" pitchFamily="34" charset="0"/>
              </a:defRPr>
            </a:lvl3pPr>
            <a:lvl4pPr marL="1600200" indent="-228600">
              <a:defRPr sz="600">
                <a:solidFill>
                  <a:schemeClr val="tx1"/>
                </a:solidFill>
                <a:latin typeface="Calibri" panose="020F0502020204030204" pitchFamily="34" charset="0"/>
              </a:defRPr>
            </a:lvl4pPr>
            <a:lvl5pPr marL="2057400" indent="-228600">
              <a:defRPr sz="600">
                <a:solidFill>
                  <a:schemeClr val="tx1"/>
                </a:solidFill>
                <a:latin typeface="Calibri" panose="020F0502020204030204" pitchFamily="34" charset="0"/>
              </a:defRPr>
            </a:lvl5pPr>
            <a:lvl6pPr marL="2514600" indent="-228600" defTabSz="346075" eaLnBrk="0" fontAlgn="base" hangingPunct="0">
              <a:spcBef>
                <a:spcPct val="0"/>
              </a:spcBef>
              <a:spcAft>
                <a:spcPct val="0"/>
              </a:spcAft>
              <a:defRPr sz="600">
                <a:solidFill>
                  <a:schemeClr val="tx1"/>
                </a:solidFill>
                <a:latin typeface="Calibri" panose="020F0502020204030204" pitchFamily="34" charset="0"/>
              </a:defRPr>
            </a:lvl6pPr>
            <a:lvl7pPr marL="2971800" indent="-228600" defTabSz="346075" eaLnBrk="0" fontAlgn="base" hangingPunct="0">
              <a:spcBef>
                <a:spcPct val="0"/>
              </a:spcBef>
              <a:spcAft>
                <a:spcPct val="0"/>
              </a:spcAft>
              <a:defRPr sz="600">
                <a:solidFill>
                  <a:schemeClr val="tx1"/>
                </a:solidFill>
                <a:latin typeface="Calibri" panose="020F0502020204030204" pitchFamily="34" charset="0"/>
              </a:defRPr>
            </a:lvl7pPr>
            <a:lvl8pPr marL="3429000" indent="-228600" defTabSz="346075" eaLnBrk="0" fontAlgn="base" hangingPunct="0">
              <a:spcBef>
                <a:spcPct val="0"/>
              </a:spcBef>
              <a:spcAft>
                <a:spcPct val="0"/>
              </a:spcAft>
              <a:defRPr sz="600">
                <a:solidFill>
                  <a:schemeClr val="tx1"/>
                </a:solidFill>
                <a:latin typeface="Calibri" panose="020F0502020204030204" pitchFamily="34" charset="0"/>
              </a:defRPr>
            </a:lvl8pPr>
            <a:lvl9pPr marL="3886200" indent="-228600" defTabSz="346075" eaLnBrk="0" fontAlgn="base" hangingPunct="0">
              <a:spcBef>
                <a:spcPct val="0"/>
              </a:spcBef>
              <a:spcAft>
                <a:spcPct val="0"/>
              </a:spcAft>
              <a:defRPr sz="600">
                <a:solidFill>
                  <a:schemeClr val="tx1"/>
                </a:solidFill>
                <a:latin typeface="Calibri" panose="020F0502020204030204" pitchFamily="34" charset="0"/>
              </a:defRPr>
            </a:lvl9pPr>
          </a:lstStyle>
          <a:p>
            <a:pPr eaLnBrk="1" hangingPunct="1">
              <a:defRPr/>
            </a:pPr>
            <a:r>
              <a:rPr lang="en-US" altLang="it-IT" sz="2400" dirty="0">
                <a:solidFill>
                  <a:schemeClr val="accent2"/>
                </a:solidFill>
                <a:latin typeface="Times New Roman" panose="02020603050405020304" pitchFamily="18" charset="0"/>
                <a:ea typeface="Open Sans" panose="020B0606030504020204" pitchFamily="34" charset="0"/>
                <a:cs typeface="Times New Roman" panose="02020603050405020304" pitchFamily="18" charset="0"/>
              </a:rPr>
              <a:t>Un testo utile per conoscere le molte tecniche adottate  </a:t>
            </a:r>
          </a:p>
        </p:txBody>
      </p:sp>
      <p:sp>
        <p:nvSpPr>
          <p:cNvPr id="20" name="Rettangolo 19"/>
          <p:cNvSpPr>
            <a:spLocks noChangeArrowheads="1"/>
          </p:cNvSpPr>
          <p:nvPr/>
        </p:nvSpPr>
        <p:spPr bwMode="auto">
          <a:xfrm>
            <a:off x="2103438" y="3965575"/>
            <a:ext cx="5197475" cy="1933575"/>
          </a:xfrm>
          <a:prstGeom prst="rect">
            <a:avLst/>
          </a:prstGeom>
          <a:noFill/>
          <a:ln>
            <a:noFill/>
          </a:ln>
        </p:spPr>
        <p:txBody>
          <a:bodyPr>
            <a:spAutoFit/>
          </a:bodyPr>
          <a:lstStyle>
            <a:lvl1pPr marL="3175">
              <a:defRPr sz="600">
                <a:solidFill>
                  <a:schemeClr val="tx1"/>
                </a:solidFill>
                <a:latin typeface="Calibri" panose="020F0502020204030204" pitchFamily="34" charset="0"/>
              </a:defRPr>
            </a:lvl1pPr>
            <a:lvl2pPr marL="742950" indent="-285750">
              <a:defRPr sz="600">
                <a:solidFill>
                  <a:schemeClr val="tx1"/>
                </a:solidFill>
                <a:latin typeface="Calibri" panose="020F0502020204030204" pitchFamily="34" charset="0"/>
              </a:defRPr>
            </a:lvl2pPr>
            <a:lvl3pPr marL="1143000" indent="-228600">
              <a:defRPr sz="600">
                <a:solidFill>
                  <a:schemeClr val="tx1"/>
                </a:solidFill>
                <a:latin typeface="Calibri" panose="020F0502020204030204" pitchFamily="34" charset="0"/>
              </a:defRPr>
            </a:lvl3pPr>
            <a:lvl4pPr marL="1600200" indent="-228600">
              <a:defRPr sz="600">
                <a:solidFill>
                  <a:schemeClr val="tx1"/>
                </a:solidFill>
                <a:latin typeface="Calibri" panose="020F0502020204030204" pitchFamily="34" charset="0"/>
              </a:defRPr>
            </a:lvl4pPr>
            <a:lvl5pPr marL="2057400" indent="-228600">
              <a:defRPr sz="600">
                <a:solidFill>
                  <a:schemeClr val="tx1"/>
                </a:solidFill>
                <a:latin typeface="Calibri" panose="020F0502020204030204" pitchFamily="34" charset="0"/>
              </a:defRPr>
            </a:lvl5pPr>
            <a:lvl6pPr marL="2514600" indent="-228600" defTabSz="346075" eaLnBrk="0" fontAlgn="base" hangingPunct="0">
              <a:spcBef>
                <a:spcPct val="0"/>
              </a:spcBef>
              <a:spcAft>
                <a:spcPct val="0"/>
              </a:spcAft>
              <a:defRPr sz="600">
                <a:solidFill>
                  <a:schemeClr val="tx1"/>
                </a:solidFill>
                <a:latin typeface="Calibri" panose="020F0502020204030204" pitchFamily="34" charset="0"/>
              </a:defRPr>
            </a:lvl6pPr>
            <a:lvl7pPr marL="2971800" indent="-228600" defTabSz="346075" eaLnBrk="0" fontAlgn="base" hangingPunct="0">
              <a:spcBef>
                <a:spcPct val="0"/>
              </a:spcBef>
              <a:spcAft>
                <a:spcPct val="0"/>
              </a:spcAft>
              <a:defRPr sz="600">
                <a:solidFill>
                  <a:schemeClr val="tx1"/>
                </a:solidFill>
                <a:latin typeface="Calibri" panose="020F0502020204030204" pitchFamily="34" charset="0"/>
              </a:defRPr>
            </a:lvl7pPr>
            <a:lvl8pPr marL="3429000" indent="-228600" defTabSz="346075" eaLnBrk="0" fontAlgn="base" hangingPunct="0">
              <a:spcBef>
                <a:spcPct val="0"/>
              </a:spcBef>
              <a:spcAft>
                <a:spcPct val="0"/>
              </a:spcAft>
              <a:defRPr sz="600">
                <a:solidFill>
                  <a:schemeClr val="tx1"/>
                </a:solidFill>
                <a:latin typeface="Calibri" panose="020F0502020204030204" pitchFamily="34" charset="0"/>
              </a:defRPr>
            </a:lvl8pPr>
            <a:lvl9pPr marL="3886200" indent="-228600" defTabSz="346075" eaLnBrk="0" fontAlgn="base" hangingPunct="0">
              <a:spcBef>
                <a:spcPct val="0"/>
              </a:spcBef>
              <a:spcAft>
                <a:spcPct val="0"/>
              </a:spcAft>
              <a:defRPr sz="600">
                <a:solidFill>
                  <a:schemeClr val="tx1"/>
                </a:solidFill>
                <a:latin typeface="Calibri" panose="020F0502020204030204" pitchFamily="34" charset="0"/>
              </a:defRPr>
            </a:lvl9pPr>
          </a:lstStyle>
          <a:p>
            <a:pPr eaLnBrk="1" hangingPunct="1">
              <a:spcBef>
                <a:spcPts val="2117"/>
              </a:spcBef>
              <a:defRPr/>
            </a:pPr>
            <a:r>
              <a:rPr lang="it-IT" altLang="it-IT" sz="2117">
                <a:solidFill>
                  <a:srgbClr val="5C5C5C"/>
                </a:solidFill>
                <a:latin typeface="Open Sans" panose="020B0606030504020204" pitchFamily="34" charset="0"/>
                <a:ea typeface="Open Sans" panose="020B0606030504020204" pitchFamily="34" charset="0"/>
                <a:cs typeface="Open Sans" panose="020B0606030504020204" pitchFamily="34" charset="0"/>
              </a:rPr>
              <a:t>FUTURES RESEARCH METHODOLOGY</a:t>
            </a:r>
          </a:p>
          <a:p>
            <a:pPr eaLnBrk="1" hangingPunct="1">
              <a:spcBef>
                <a:spcPts val="2117"/>
              </a:spcBef>
              <a:defRPr/>
            </a:pPr>
            <a:r>
              <a:rPr lang="it-IT" altLang="it-IT" sz="2117">
                <a:solidFill>
                  <a:srgbClr val="5C5C5C"/>
                </a:solidFill>
                <a:latin typeface="Open Sans" panose="020B0606030504020204" pitchFamily="34" charset="0"/>
                <a:ea typeface="Open Sans" panose="020B0606030504020204" pitchFamily="34" charset="0"/>
                <a:cs typeface="Open Sans" panose="020B0606030504020204" pitchFamily="34" charset="0"/>
              </a:rPr>
              <a:t>Millennium Project &amp; Rockfeller</a:t>
            </a:r>
            <a:br>
              <a:rPr lang="it-IT" altLang="it-IT" sz="2117">
                <a:solidFill>
                  <a:srgbClr val="5C5C5C"/>
                </a:solidFill>
                <a:latin typeface="Open Sans" panose="020B0606030504020204" pitchFamily="34" charset="0"/>
                <a:ea typeface="Open Sans" panose="020B0606030504020204" pitchFamily="34" charset="0"/>
                <a:cs typeface="Open Sans" panose="020B0606030504020204" pitchFamily="34" charset="0"/>
              </a:rPr>
            </a:br>
            <a:r>
              <a:rPr lang="it-IT" altLang="it-IT" sz="2117">
                <a:solidFill>
                  <a:srgbClr val="5C5C5C"/>
                </a:solidFill>
                <a:latin typeface="Open Sans" panose="020B0606030504020204" pitchFamily="34" charset="0"/>
                <a:ea typeface="Open Sans" panose="020B0606030504020204" pitchFamily="34" charset="0"/>
                <a:cs typeface="Open Sans" panose="020B0606030504020204" pitchFamily="34" charset="0"/>
              </a:rPr>
              <a:t>Foundation</a:t>
            </a:r>
          </a:p>
          <a:p>
            <a:pPr eaLnBrk="1" hangingPunct="1">
              <a:spcBef>
                <a:spcPts val="2117"/>
              </a:spcBef>
              <a:defRPr/>
            </a:pPr>
            <a:r>
              <a:rPr lang="it-IT" altLang="it-IT" sz="2117">
                <a:solidFill>
                  <a:srgbClr val="5C5C5C"/>
                </a:solidFill>
                <a:latin typeface="Open Sans" panose="020B0606030504020204" pitchFamily="34" charset="0"/>
                <a:ea typeface="Open Sans" panose="020B0606030504020204" pitchFamily="34" charset="0"/>
                <a:cs typeface="Open Sans" panose="020B0606030504020204" pitchFamily="34" charset="0"/>
              </a:rPr>
              <a:t>Jerome C. Glenn, Theodore G. Gordon</a:t>
            </a:r>
          </a:p>
        </p:txBody>
      </p:sp>
      <p:pic>
        <p:nvPicPr>
          <p:cNvPr id="4916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32275" y="1265238"/>
            <a:ext cx="2859088" cy="2733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9161" name="Picture 6" descr="LateraleLogoPerPpt"/>
          <p:cNvPicPr>
            <a:picLocks noChangeAspect="1" noChangeArrowheads="1"/>
          </p:cNvPicPr>
          <p:nvPr/>
        </p:nvPicPr>
        <p:blipFill>
          <a:blip r:embed="rId3">
            <a:extLst>
              <a:ext uri="{28A0092B-C50C-407E-A947-70E740481C1C}">
                <a14:useLocalDpi xmlns:a14="http://schemas.microsoft.com/office/drawing/2010/main" val="0"/>
              </a:ext>
            </a:extLst>
          </a:blip>
          <a:srcRect l="32451" t="18532" b="6003"/>
          <a:stretch>
            <a:fillRect/>
          </a:stretch>
        </p:blipFill>
        <p:spPr bwMode="auto">
          <a:xfrm>
            <a:off x="0" y="-23813"/>
            <a:ext cx="1619250" cy="6821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9162" name="Line 7"/>
          <p:cNvSpPr>
            <a:spLocks noChangeShapeType="1"/>
          </p:cNvSpPr>
          <p:nvPr/>
        </p:nvSpPr>
        <p:spPr bwMode="auto">
          <a:xfrm>
            <a:off x="3175" y="884238"/>
            <a:ext cx="1616075" cy="0"/>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wrap="none" anchor="ctr"/>
          <a:lstStyle/>
          <a:p>
            <a:endParaRPr lang="it-IT"/>
          </a:p>
        </p:txBody>
      </p:sp>
      <p:sp>
        <p:nvSpPr>
          <p:cNvPr id="49163" name="Line 4"/>
          <p:cNvSpPr>
            <a:spLocks noChangeShapeType="1"/>
          </p:cNvSpPr>
          <p:nvPr/>
        </p:nvSpPr>
        <p:spPr bwMode="auto">
          <a:xfrm flipV="1">
            <a:off x="1619250" y="866775"/>
            <a:ext cx="7524750" cy="4763"/>
          </a:xfrm>
          <a:prstGeom prst="line">
            <a:avLst/>
          </a:prstGeom>
          <a:noFill/>
          <a:ln w="9525">
            <a:solidFill>
              <a:schemeClr val="bg2"/>
            </a:solidFill>
            <a:round/>
            <a:headEnd/>
            <a:tailEnd/>
          </a:ln>
          <a:extLst>
            <a:ext uri="{909E8E84-426E-40DD-AFC4-6F175D3DCCD1}">
              <a14:hiddenFill xmlns:a14="http://schemas.microsoft.com/office/drawing/2010/main">
                <a:noFill/>
              </a14:hiddenFill>
            </a:ext>
          </a:extLst>
        </p:spPr>
        <p:txBody>
          <a:bodyPr wrap="none" anchor="ctr"/>
          <a:lstStyle/>
          <a:p>
            <a:endParaRPr lang="it-IT"/>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dissolve">
                                      <p:cBhvr>
                                        <p:cTn id="7"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4" name="CasellaDiTesto 17"/>
          <p:cNvSpPr txBox="1">
            <a:spLocks noChangeArrowheads="1"/>
          </p:cNvSpPr>
          <p:nvPr/>
        </p:nvSpPr>
        <p:spPr bwMode="auto">
          <a:xfrm>
            <a:off x="1619250" y="239713"/>
            <a:ext cx="7732568" cy="526619"/>
          </a:xfrm>
          <a:prstGeom prst="rect">
            <a:avLst/>
          </a:prstGeom>
          <a:noFill/>
          <a:ln>
            <a:noFill/>
          </a:ln>
        </p:spPr>
        <p:txBody>
          <a:bodyPr wrap="square">
            <a:spAutoFit/>
          </a:bodyPr>
          <a:lstStyle>
            <a:lvl1pPr>
              <a:defRPr sz="600">
                <a:solidFill>
                  <a:schemeClr val="tx1"/>
                </a:solidFill>
                <a:latin typeface="Calibri" panose="020F0502020204030204" pitchFamily="34" charset="0"/>
              </a:defRPr>
            </a:lvl1pPr>
            <a:lvl2pPr marL="742950" indent="-285750">
              <a:defRPr sz="600">
                <a:solidFill>
                  <a:schemeClr val="tx1"/>
                </a:solidFill>
                <a:latin typeface="Calibri" panose="020F0502020204030204" pitchFamily="34" charset="0"/>
              </a:defRPr>
            </a:lvl2pPr>
            <a:lvl3pPr marL="1143000" indent="-228600">
              <a:defRPr sz="600">
                <a:solidFill>
                  <a:schemeClr val="tx1"/>
                </a:solidFill>
                <a:latin typeface="Calibri" panose="020F0502020204030204" pitchFamily="34" charset="0"/>
              </a:defRPr>
            </a:lvl3pPr>
            <a:lvl4pPr marL="1600200" indent="-228600">
              <a:defRPr sz="600">
                <a:solidFill>
                  <a:schemeClr val="tx1"/>
                </a:solidFill>
                <a:latin typeface="Calibri" panose="020F0502020204030204" pitchFamily="34" charset="0"/>
              </a:defRPr>
            </a:lvl4pPr>
            <a:lvl5pPr marL="2057400" indent="-228600">
              <a:defRPr sz="600">
                <a:solidFill>
                  <a:schemeClr val="tx1"/>
                </a:solidFill>
                <a:latin typeface="Calibri" panose="020F0502020204030204" pitchFamily="34" charset="0"/>
              </a:defRPr>
            </a:lvl5pPr>
            <a:lvl6pPr marL="2514600" indent="-228600" defTabSz="346075" eaLnBrk="0" fontAlgn="base" hangingPunct="0">
              <a:spcBef>
                <a:spcPct val="0"/>
              </a:spcBef>
              <a:spcAft>
                <a:spcPct val="0"/>
              </a:spcAft>
              <a:defRPr sz="600">
                <a:solidFill>
                  <a:schemeClr val="tx1"/>
                </a:solidFill>
                <a:latin typeface="Calibri" panose="020F0502020204030204" pitchFamily="34" charset="0"/>
              </a:defRPr>
            </a:lvl6pPr>
            <a:lvl7pPr marL="2971800" indent="-228600" defTabSz="346075" eaLnBrk="0" fontAlgn="base" hangingPunct="0">
              <a:spcBef>
                <a:spcPct val="0"/>
              </a:spcBef>
              <a:spcAft>
                <a:spcPct val="0"/>
              </a:spcAft>
              <a:defRPr sz="600">
                <a:solidFill>
                  <a:schemeClr val="tx1"/>
                </a:solidFill>
                <a:latin typeface="Calibri" panose="020F0502020204030204" pitchFamily="34" charset="0"/>
              </a:defRPr>
            </a:lvl7pPr>
            <a:lvl8pPr marL="3429000" indent="-228600" defTabSz="346075" eaLnBrk="0" fontAlgn="base" hangingPunct="0">
              <a:spcBef>
                <a:spcPct val="0"/>
              </a:spcBef>
              <a:spcAft>
                <a:spcPct val="0"/>
              </a:spcAft>
              <a:defRPr sz="600">
                <a:solidFill>
                  <a:schemeClr val="tx1"/>
                </a:solidFill>
                <a:latin typeface="Calibri" panose="020F0502020204030204" pitchFamily="34" charset="0"/>
              </a:defRPr>
            </a:lvl8pPr>
            <a:lvl9pPr marL="3886200" indent="-228600" defTabSz="346075" eaLnBrk="0" fontAlgn="base" hangingPunct="0">
              <a:spcBef>
                <a:spcPct val="0"/>
              </a:spcBef>
              <a:spcAft>
                <a:spcPct val="0"/>
              </a:spcAft>
              <a:defRPr sz="600">
                <a:solidFill>
                  <a:schemeClr val="tx1"/>
                </a:solidFill>
                <a:latin typeface="Calibri" panose="020F0502020204030204" pitchFamily="34" charset="0"/>
              </a:defRPr>
            </a:lvl9pPr>
          </a:lstStyle>
          <a:p>
            <a:pPr eaLnBrk="1" hangingPunct="1">
              <a:defRPr/>
            </a:pPr>
            <a:r>
              <a:rPr lang="it-IT" altLang="it-IT" sz="2800" dirty="0">
                <a:solidFill>
                  <a:schemeClr val="accent2"/>
                </a:solidFill>
                <a:latin typeface="Times New Roman" panose="02020603050405020304" pitchFamily="18" charset="0"/>
                <a:ea typeface="Open Sans" panose="020B0606030504020204" pitchFamily="34" charset="0"/>
                <a:cs typeface="Times New Roman" panose="02020603050405020304" pitchFamily="18" charset="0"/>
              </a:rPr>
              <a:t>I limiti dell’Intelligenza Artificiale (e del suo uso)</a:t>
            </a:r>
          </a:p>
        </p:txBody>
      </p:sp>
      <p:pic>
        <p:nvPicPr>
          <p:cNvPr id="49161" name="Picture 6" descr="LateraleLogoPerPpt"/>
          <p:cNvPicPr>
            <a:picLocks noChangeAspect="1" noChangeArrowheads="1"/>
          </p:cNvPicPr>
          <p:nvPr/>
        </p:nvPicPr>
        <p:blipFill>
          <a:blip r:embed="rId2">
            <a:extLst>
              <a:ext uri="{28A0092B-C50C-407E-A947-70E740481C1C}">
                <a14:useLocalDpi xmlns:a14="http://schemas.microsoft.com/office/drawing/2010/main" val="0"/>
              </a:ext>
            </a:extLst>
          </a:blip>
          <a:srcRect l="32451" t="18532" b="6003"/>
          <a:stretch>
            <a:fillRect/>
          </a:stretch>
        </p:blipFill>
        <p:spPr bwMode="auto">
          <a:xfrm>
            <a:off x="0" y="-23813"/>
            <a:ext cx="1619250" cy="6821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9162" name="Line 7"/>
          <p:cNvSpPr>
            <a:spLocks noChangeShapeType="1"/>
          </p:cNvSpPr>
          <p:nvPr/>
        </p:nvSpPr>
        <p:spPr bwMode="auto">
          <a:xfrm>
            <a:off x="3175" y="884238"/>
            <a:ext cx="1616075" cy="0"/>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wrap="none" anchor="ctr"/>
          <a:lstStyle/>
          <a:p>
            <a:endParaRPr lang="it-IT"/>
          </a:p>
        </p:txBody>
      </p:sp>
      <p:sp>
        <p:nvSpPr>
          <p:cNvPr id="49163" name="Line 4"/>
          <p:cNvSpPr>
            <a:spLocks noChangeShapeType="1"/>
          </p:cNvSpPr>
          <p:nvPr/>
        </p:nvSpPr>
        <p:spPr bwMode="auto">
          <a:xfrm flipV="1">
            <a:off x="1619250" y="866775"/>
            <a:ext cx="7524750" cy="4763"/>
          </a:xfrm>
          <a:prstGeom prst="line">
            <a:avLst/>
          </a:prstGeom>
          <a:noFill/>
          <a:ln w="9525">
            <a:solidFill>
              <a:schemeClr val="bg2"/>
            </a:solidFill>
            <a:round/>
            <a:headEnd/>
            <a:tailEnd/>
          </a:ln>
          <a:extLst>
            <a:ext uri="{909E8E84-426E-40DD-AFC4-6F175D3DCCD1}">
              <a14:hiddenFill xmlns:a14="http://schemas.microsoft.com/office/drawing/2010/main">
                <a:noFill/>
              </a14:hiddenFill>
            </a:ext>
          </a:extLst>
        </p:spPr>
        <p:txBody>
          <a:bodyPr wrap="none" anchor="ctr"/>
          <a:lstStyle/>
          <a:p>
            <a:endParaRPr lang="it-IT"/>
          </a:p>
        </p:txBody>
      </p:sp>
      <p:sp>
        <p:nvSpPr>
          <p:cNvPr id="2" name="CasellaDiTesto 7">
            <a:extLst>
              <a:ext uri="{FF2B5EF4-FFF2-40B4-BE49-F238E27FC236}">
                <a16:creationId xmlns:a16="http://schemas.microsoft.com/office/drawing/2014/main" id="{C98628EF-C22F-3290-BA59-56EC557CE990}"/>
              </a:ext>
            </a:extLst>
          </p:cNvPr>
          <p:cNvSpPr txBox="1">
            <a:spLocks noChangeArrowheads="1"/>
          </p:cNvSpPr>
          <p:nvPr/>
        </p:nvSpPr>
        <p:spPr bwMode="auto">
          <a:xfrm>
            <a:off x="1619250" y="1144077"/>
            <a:ext cx="7345363" cy="51706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eaLnBrk="1" hangingPunct="1">
              <a:spcBef>
                <a:spcPct val="0"/>
              </a:spcBef>
              <a:buFontTx/>
              <a:buNone/>
            </a:pPr>
            <a:r>
              <a:rPr lang="it-IT" altLang="it-IT" sz="2200" dirty="0">
                <a:solidFill>
                  <a:srgbClr val="FF0000"/>
                </a:solidFill>
                <a:latin typeface="Times New Roman" panose="02020603050405020304" pitchFamily="18" charset="0"/>
                <a:ea typeface="Open Sans"/>
                <a:cs typeface="Times New Roman" panose="02020603050405020304" pitchFamily="18" charset="0"/>
              </a:rPr>
              <a:t>Uso «oracolare»:</a:t>
            </a:r>
            <a:r>
              <a:rPr lang="it-IT" altLang="it-IT" sz="2200" dirty="0">
                <a:solidFill>
                  <a:schemeClr val="accent2"/>
                </a:solidFill>
                <a:latin typeface="Times New Roman" panose="02020603050405020304" pitchFamily="18" charset="0"/>
                <a:ea typeface="Open Sans"/>
                <a:cs typeface="Times New Roman" panose="02020603050405020304" pitchFamily="18" charset="0"/>
              </a:rPr>
              <a:t> l’IA generativa viene sempre più utilizzata per ricevere risposte a quesiti sul futuro, similmente agli «oracoli elettrici» degli anni ’50 (supercomputer usati per decisioni strategiche).</a:t>
            </a:r>
          </a:p>
          <a:p>
            <a:pPr algn="just" eaLnBrk="1" hangingPunct="1">
              <a:spcBef>
                <a:spcPct val="0"/>
              </a:spcBef>
              <a:buFontTx/>
              <a:buNone/>
            </a:pPr>
            <a:endParaRPr lang="it-IT" altLang="it-IT" sz="2200" dirty="0">
              <a:solidFill>
                <a:schemeClr val="accent2"/>
              </a:solidFill>
              <a:latin typeface="Times New Roman" panose="02020603050405020304" pitchFamily="18" charset="0"/>
              <a:ea typeface="Open Sans"/>
              <a:cs typeface="Times New Roman" panose="02020603050405020304" pitchFamily="18" charset="0"/>
            </a:endParaRPr>
          </a:p>
          <a:p>
            <a:pPr algn="just" eaLnBrk="1" hangingPunct="1">
              <a:spcBef>
                <a:spcPct val="0"/>
              </a:spcBef>
              <a:buFontTx/>
              <a:buNone/>
            </a:pPr>
            <a:r>
              <a:rPr lang="it-IT" altLang="it-IT" sz="2200" dirty="0" err="1">
                <a:solidFill>
                  <a:srgbClr val="FF0000"/>
                </a:solidFill>
                <a:latin typeface="Times New Roman" panose="02020603050405020304" pitchFamily="18" charset="0"/>
                <a:ea typeface="Open Sans"/>
                <a:cs typeface="Times New Roman" panose="02020603050405020304" pitchFamily="18" charset="0"/>
              </a:rPr>
              <a:t>Inavvertibilità</a:t>
            </a:r>
            <a:r>
              <a:rPr lang="it-IT" altLang="it-IT" sz="2200" dirty="0">
                <a:solidFill>
                  <a:srgbClr val="FF0000"/>
                </a:solidFill>
                <a:latin typeface="Times New Roman" panose="02020603050405020304" pitchFamily="18" charset="0"/>
                <a:ea typeface="Open Sans"/>
                <a:cs typeface="Times New Roman" panose="02020603050405020304" pitchFamily="18" charset="0"/>
              </a:rPr>
              <a:t> del nuovo:</a:t>
            </a:r>
            <a:r>
              <a:rPr lang="it-IT" altLang="it-IT" sz="2200" dirty="0">
                <a:solidFill>
                  <a:schemeClr val="accent2"/>
                </a:solidFill>
                <a:latin typeface="Times New Roman" panose="02020603050405020304" pitchFamily="18" charset="0"/>
                <a:ea typeface="Open Sans"/>
                <a:cs typeface="Times New Roman" panose="02020603050405020304" pitchFamily="18" charset="0"/>
              </a:rPr>
              <a:t> basandosi su ricorrenze testuali, l’IA generativa è brava a individuare tendenze preesistenti, ma non è in grado di anticipare le incognite ignote (</a:t>
            </a:r>
            <a:r>
              <a:rPr lang="it-IT" altLang="it-IT" sz="2200" i="1" dirty="0" err="1">
                <a:solidFill>
                  <a:schemeClr val="accent2"/>
                </a:solidFill>
                <a:latin typeface="Times New Roman" panose="02020603050405020304" pitchFamily="18" charset="0"/>
                <a:ea typeface="Open Sans"/>
                <a:cs typeface="Times New Roman" panose="02020603050405020304" pitchFamily="18" charset="0"/>
              </a:rPr>
              <a:t>unknown</a:t>
            </a:r>
            <a:r>
              <a:rPr lang="it-IT" altLang="it-IT" sz="2200" i="1" dirty="0">
                <a:solidFill>
                  <a:schemeClr val="accent2"/>
                </a:solidFill>
                <a:latin typeface="Times New Roman" panose="02020603050405020304" pitchFamily="18" charset="0"/>
                <a:ea typeface="Open Sans"/>
                <a:cs typeface="Times New Roman" panose="02020603050405020304" pitchFamily="18" charset="0"/>
              </a:rPr>
              <a:t> </a:t>
            </a:r>
            <a:r>
              <a:rPr lang="it-IT" altLang="it-IT" sz="2200" i="1" dirty="0" err="1">
                <a:solidFill>
                  <a:schemeClr val="accent2"/>
                </a:solidFill>
                <a:latin typeface="Times New Roman" panose="02020603050405020304" pitchFamily="18" charset="0"/>
                <a:ea typeface="Open Sans"/>
                <a:cs typeface="Times New Roman" panose="02020603050405020304" pitchFamily="18" charset="0"/>
              </a:rPr>
              <a:t>unknowns</a:t>
            </a:r>
            <a:r>
              <a:rPr lang="it-IT" altLang="it-IT" sz="2200" dirty="0">
                <a:solidFill>
                  <a:schemeClr val="accent2"/>
                </a:solidFill>
                <a:latin typeface="Times New Roman" panose="02020603050405020304" pitchFamily="18" charset="0"/>
                <a:ea typeface="Open Sans"/>
                <a:cs typeface="Times New Roman" panose="02020603050405020304" pitchFamily="18" charset="0"/>
              </a:rPr>
              <a:t>)</a:t>
            </a:r>
          </a:p>
          <a:p>
            <a:pPr algn="just" eaLnBrk="1" hangingPunct="1">
              <a:spcBef>
                <a:spcPct val="0"/>
              </a:spcBef>
              <a:buFontTx/>
              <a:buNone/>
            </a:pPr>
            <a:endParaRPr lang="it-IT" altLang="it-IT" sz="2200" dirty="0">
              <a:solidFill>
                <a:schemeClr val="accent2"/>
              </a:solidFill>
              <a:latin typeface="Times New Roman" panose="02020603050405020304" pitchFamily="18" charset="0"/>
              <a:ea typeface="Open Sans"/>
              <a:cs typeface="Times New Roman" panose="02020603050405020304" pitchFamily="18" charset="0"/>
            </a:endParaRPr>
          </a:p>
          <a:p>
            <a:pPr algn="just" eaLnBrk="1" hangingPunct="1">
              <a:spcBef>
                <a:spcPct val="0"/>
              </a:spcBef>
              <a:buFontTx/>
              <a:buNone/>
            </a:pPr>
            <a:r>
              <a:rPr lang="it-IT" altLang="it-IT" sz="2200" dirty="0">
                <a:solidFill>
                  <a:srgbClr val="FF0000"/>
                </a:solidFill>
                <a:latin typeface="Times New Roman" panose="02020603050405020304" pitchFamily="18" charset="0"/>
                <a:ea typeface="Open Sans"/>
                <a:cs typeface="Times New Roman" panose="02020603050405020304" pitchFamily="18" charset="0"/>
              </a:rPr>
              <a:t>Limitata capacità di </a:t>
            </a:r>
            <a:r>
              <a:rPr lang="it-IT" altLang="it-IT" sz="2200" dirty="0" err="1">
                <a:solidFill>
                  <a:srgbClr val="FF0000"/>
                </a:solidFill>
                <a:latin typeface="Times New Roman" panose="02020603050405020304" pitchFamily="18" charset="0"/>
                <a:ea typeface="Open Sans"/>
                <a:cs typeface="Times New Roman" panose="02020603050405020304" pitchFamily="18" charset="0"/>
              </a:rPr>
              <a:t>clusterizzazione</a:t>
            </a:r>
            <a:r>
              <a:rPr lang="it-IT" altLang="it-IT" sz="2200" dirty="0">
                <a:solidFill>
                  <a:srgbClr val="FF0000"/>
                </a:solidFill>
                <a:latin typeface="Times New Roman" panose="02020603050405020304" pitchFamily="18" charset="0"/>
                <a:ea typeface="Open Sans"/>
                <a:cs typeface="Times New Roman" panose="02020603050405020304" pitchFamily="18" charset="0"/>
              </a:rPr>
              <a:t>:</a:t>
            </a:r>
            <a:r>
              <a:rPr lang="it-IT" altLang="it-IT" sz="2200" dirty="0">
                <a:solidFill>
                  <a:schemeClr val="accent2"/>
                </a:solidFill>
                <a:latin typeface="Times New Roman" panose="02020603050405020304" pitchFamily="18" charset="0"/>
                <a:ea typeface="Open Sans"/>
                <a:cs typeface="Times New Roman" panose="02020603050405020304" pitchFamily="18" charset="0"/>
              </a:rPr>
              <a:t> anche nell’uso più efficace all’interno dell’Horizon Scanning, le IA attuali compiono errori dovuti a «allucinazioni» quando gli viene chiesto di </a:t>
            </a:r>
            <a:r>
              <a:rPr lang="it-IT" altLang="it-IT" sz="2200" dirty="0" err="1">
                <a:solidFill>
                  <a:schemeClr val="accent2"/>
                </a:solidFill>
                <a:latin typeface="Times New Roman" panose="02020603050405020304" pitchFamily="18" charset="0"/>
                <a:ea typeface="Open Sans"/>
                <a:cs typeface="Times New Roman" panose="02020603050405020304" pitchFamily="18" charset="0"/>
              </a:rPr>
              <a:t>clusterizzare</a:t>
            </a:r>
            <a:r>
              <a:rPr lang="it-IT" altLang="it-IT" sz="2200" dirty="0">
                <a:solidFill>
                  <a:schemeClr val="accent2"/>
                </a:solidFill>
                <a:latin typeface="Times New Roman" panose="02020603050405020304" pitchFamily="18" charset="0"/>
                <a:ea typeface="Open Sans"/>
                <a:cs typeface="Times New Roman" panose="02020603050405020304" pitchFamily="18" charset="0"/>
              </a:rPr>
              <a:t> le informazioni in </a:t>
            </a:r>
            <a:r>
              <a:rPr lang="it-IT" altLang="it-IT" sz="2200" dirty="0" err="1">
                <a:solidFill>
                  <a:schemeClr val="accent2"/>
                </a:solidFill>
                <a:latin typeface="Times New Roman" panose="02020603050405020304" pitchFamily="18" charset="0"/>
                <a:ea typeface="Open Sans"/>
                <a:cs typeface="Times New Roman" panose="02020603050405020304" pitchFamily="18" charset="0"/>
              </a:rPr>
              <a:t>topic</a:t>
            </a:r>
            <a:r>
              <a:rPr lang="it-IT" altLang="it-IT" sz="2200" dirty="0">
                <a:solidFill>
                  <a:schemeClr val="accent2"/>
                </a:solidFill>
                <a:latin typeface="Times New Roman" panose="02020603050405020304" pitchFamily="18" charset="0"/>
                <a:ea typeface="Open Sans"/>
                <a:cs typeface="Times New Roman" panose="02020603050405020304" pitchFamily="18" charset="0"/>
              </a:rPr>
              <a:t> in modo automatico.</a:t>
            </a:r>
          </a:p>
        </p:txBody>
      </p:sp>
    </p:spTree>
    <p:extLst>
      <p:ext uri="{BB962C8B-B14F-4D97-AF65-F5344CB8AC3E}">
        <p14:creationId xmlns:p14="http://schemas.microsoft.com/office/powerpoint/2010/main" val="49065281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4" name="CasellaDiTesto 17"/>
          <p:cNvSpPr txBox="1">
            <a:spLocks noChangeArrowheads="1"/>
          </p:cNvSpPr>
          <p:nvPr/>
        </p:nvSpPr>
        <p:spPr bwMode="auto">
          <a:xfrm>
            <a:off x="1760538" y="239713"/>
            <a:ext cx="7591280" cy="526619"/>
          </a:xfrm>
          <a:prstGeom prst="rect">
            <a:avLst/>
          </a:prstGeom>
          <a:noFill/>
          <a:ln>
            <a:noFill/>
          </a:ln>
        </p:spPr>
        <p:txBody>
          <a:bodyPr wrap="square">
            <a:spAutoFit/>
          </a:bodyPr>
          <a:lstStyle>
            <a:lvl1pPr>
              <a:defRPr sz="600">
                <a:solidFill>
                  <a:schemeClr val="tx1"/>
                </a:solidFill>
                <a:latin typeface="Calibri" panose="020F0502020204030204" pitchFamily="34" charset="0"/>
              </a:defRPr>
            </a:lvl1pPr>
            <a:lvl2pPr marL="742950" indent="-285750">
              <a:defRPr sz="600">
                <a:solidFill>
                  <a:schemeClr val="tx1"/>
                </a:solidFill>
                <a:latin typeface="Calibri" panose="020F0502020204030204" pitchFamily="34" charset="0"/>
              </a:defRPr>
            </a:lvl2pPr>
            <a:lvl3pPr marL="1143000" indent="-228600">
              <a:defRPr sz="600">
                <a:solidFill>
                  <a:schemeClr val="tx1"/>
                </a:solidFill>
                <a:latin typeface="Calibri" panose="020F0502020204030204" pitchFamily="34" charset="0"/>
              </a:defRPr>
            </a:lvl3pPr>
            <a:lvl4pPr marL="1600200" indent="-228600">
              <a:defRPr sz="600">
                <a:solidFill>
                  <a:schemeClr val="tx1"/>
                </a:solidFill>
                <a:latin typeface="Calibri" panose="020F0502020204030204" pitchFamily="34" charset="0"/>
              </a:defRPr>
            </a:lvl4pPr>
            <a:lvl5pPr marL="2057400" indent="-228600">
              <a:defRPr sz="600">
                <a:solidFill>
                  <a:schemeClr val="tx1"/>
                </a:solidFill>
                <a:latin typeface="Calibri" panose="020F0502020204030204" pitchFamily="34" charset="0"/>
              </a:defRPr>
            </a:lvl5pPr>
            <a:lvl6pPr marL="2514600" indent="-228600" defTabSz="346075" eaLnBrk="0" fontAlgn="base" hangingPunct="0">
              <a:spcBef>
                <a:spcPct val="0"/>
              </a:spcBef>
              <a:spcAft>
                <a:spcPct val="0"/>
              </a:spcAft>
              <a:defRPr sz="600">
                <a:solidFill>
                  <a:schemeClr val="tx1"/>
                </a:solidFill>
                <a:latin typeface="Calibri" panose="020F0502020204030204" pitchFamily="34" charset="0"/>
              </a:defRPr>
            </a:lvl6pPr>
            <a:lvl7pPr marL="2971800" indent="-228600" defTabSz="346075" eaLnBrk="0" fontAlgn="base" hangingPunct="0">
              <a:spcBef>
                <a:spcPct val="0"/>
              </a:spcBef>
              <a:spcAft>
                <a:spcPct val="0"/>
              </a:spcAft>
              <a:defRPr sz="600">
                <a:solidFill>
                  <a:schemeClr val="tx1"/>
                </a:solidFill>
                <a:latin typeface="Calibri" panose="020F0502020204030204" pitchFamily="34" charset="0"/>
              </a:defRPr>
            </a:lvl7pPr>
            <a:lvl8pPr marL="3429000" indent="-228600" defTabSz="346075" eaLnBrk="0" fontAlgn="base" hangingPunct="0">
              <a:spcBef>
                <a:spcPct val="0"/>
              </a:spcBef>
              <a:spcAft>
                <a:spcPct val="0"/>
              </a:spcAft>
              <a:defRPr sz="600">
                <a:solidFill>
                  <a:schemeClr val="tx1"/>
                </a:solidFill>
                <a:latin typeface="Calibri" panose="020F0502020204030204" pitchFamily="34" charset="0"/>
              </a:defRPr>
            </a:lvl8pPr>
            <a:lvl9pPr marL="3886200" indent="-228600" defTabSz="346075" eaLnBrk="0" fontAlgn="base" hangingPunct="0">
              <a:spcBef>
                <a:spcPct val="0"/>
              </a:spcBef>
              <a:spcAft>
                <a:spcPct val="0"/>
              </a:spcAft>
              <a:defRPr sz="600">
                <a:solidFill>
                  <a:schemeClr val="tx1"/>
                </a:solidFill>
                <a:latin typeface="Calibri" panose="020F0502020204030204" pitchFamily="34" charset="0"/>
              </a:defRPr>
            </a:lvl9pPr>
          </a:lstStyle>
          <a:p>
            <a:pPr eaLnBrk="1" hangingPunct="1">
              <a:defRPr/>
            </a:pPr>
            <a:r>
              <a:rPr lang="it-IT" altLang="it-IT" sz="2822" dirty="0">
                <a:solidFill>
                  <a:schemeClr val="accent2"/>
                </a:solidFill>
                <a:latin typeface="Times New Roman" panose="02020603050405020304" pitchFamily="18" charset="0"/>
                <a:ea typeface="Open Sans" panose="020B0606030504020204" pitchFamily="34" charset="0"/>
                <a:cs typeface="Times New Roman" panose="02020603050405020304" pitchFamily="18" charset="0"/>
              </a:rPr>
              <a:t>Riferimenti bibliografici</a:t>
            </a:r>
          </a:p>
        </p:txBody>
      </p:sp>
      <p:pic>
        <p:nvPicPr>
          <p:cNvPr id="49161" name="Picture 6" descr="LateraleLogoPerPpt"/>
          <p:cNvPicPr>
            <a:picLocks noChangeAspect="1" noChangeArrowheads="1"/>
          </p:cNvPicPr>
          <p:nvPr/>
        </p:nvPicPr>
        <p:blipFill>
          <a:blip r:embed="rId2">
            <a:extLst>
              <a:ext uri="{28A0092B-C50C-407E-A947-70E740481C1C}">
                <a14:useLocalDpi xmlns:a14="http://schemas.microsoft.com/office/drawing/2010/main" val="0"/>
              </a:ext>
            </a:extLst>
          </a:blip>
          <a:srcRect l="32451" t="18532" b="6003"/>
          <a:stretch>
            <a:fillRect/>
          </a:stretch>
        </p:blipFill>
        <p:spPr bwMode="auto">
          <a:xfrm>
            <a:off x="0" y="-23813"/>
            <a:ext cx="1619250" cy="6821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9162" name="Line 7"/>
          <p:cNvSpPr>
            <a:spLocks noChangeShapeType="1"/>
          </p:cNvSpPr>
          <p:nvPr/>
        </p:nvSpPr>
        <p:spPr bwMode="auto">
          <a:xfrm>
            <a:off x="3175" y="884238"/>
            <a:ext cx="1616075" cy="0"/>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wrap="none" anchor="ctr"/>
          <a:lstStyle/>
          <a:p>
            <a:endParaRPr lang="it-IT"/>
          </a:p>
        </p:txBody>
      </p:sp>
      <p:sp>
        <p:nvSpPr>
          <p:cNvPr id="49163" name="Line 4"/>
          <p:cNvSpPr>
            <a:spLocks noChangeShapeType="1"/>
          </p:cNvSpPr>
          <p:nvPr/>
        </p:nvSpPr>
        <p:spPr bwMode="auto">
          <a:xfrm flipV="1">
            <a:off x="1619250" y="866775"/>
            <a:ext cx="7524750" cy="4763"/>
          </a:xfrm>
          <a:prstGeom prst="line">
            <a:avLst/>
          </a:prstGeom>
          <a:noFill/>
          <a:ln w="9525">
            <a:solidFill>
              <a:schemeClr val="bg2"/>
            </a:solidFill>
            <a:round/>
            <a:headEnd/>
            <a:tailEnd/>
          </a:ln>
          <a:extLst>
            <a:ext uri="{909E8E84-426E-40DD-AFC4-6F175D3DCCD1}">
              <a14:hiddenFill xmlns:a14="http://schemas.microsoft.com/office/drawing/2010/main">
                <a:noFill/>
              </a14:hiddenFill>
            </a:ext>
          </a:extLst>
        </p:spPr>
        <p:txBody>
          <a:bodyPr wrap="none" anchor="ctr"/>
          <a:lstStyle/>
          <a:p>
            <a:endParaRPr lang="it-IT"/>
          </a:p>
        </p:txBody>
      </p:sp>
      <p:sp>
        <p:nvSpPr>
          <p:cNvPr id="2" name="Rettangolo 1">
            <a:extLst>
              <a:ext uri="{FF2B5EF4-FFF2-40B4-BE49-F238E27FC236}">
                <a16:creationId xmlns:a16="http://schemas.microsoft.com/office/drawing/2014/main" id="{9A66C03B-A72B-E65A-C7FC-422E53205932}"/>
              </a:ext>
            </a:extLst>
          </p:cNvPr>
          <p:cNvSpPr>
            <a:spLocks noChangeArrowheads="1"/>
          </p:cNvSpPr>
          <p:nvPr/>
        </p:nvSpPr>
        <p:spPr bwMode="auto">
          <a:xfrm>
            <a:off x="1839668" y="1136161"/>
            <a:ext cx="7137278" cy="28623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171450" indent="-168275">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 typeface="Arial" panose="020B0604020202020204" pitchFamily="34" charset="0"/>
              <a:buChar char="•"/>
            </a:pPr>
            <a:r>
              <a:rPr lang="it-IT" altLang="it-IT" sz="1800" dirty="0">
                <a:solidFill>
                  <a:schemeClr val="accent2"/>
                </a:solidFill>
                <a:latin typeface="Times New Roman" panose="02020603050405020304" pitchFamily="18" charset="0"/>
                <a:ea typeface="Open Sans"/>
                <a:cs typeface="Times New Roman" panose="02020603050405020304" pitchFamily="18" charset="0"/>
              </a:rPr>
              <a:t>Carolina </a:t>
            </a:r>
            <a:r>
              <a:rPr lang="it-IT" altLang="it-IT" sz="1800" dirty="0" err="1">
                <a:solidFill>
                  <a:schemeClr val="accent2"/>
                </a:solidFill>
                <a:latin typeface="Times New Roman" panose="02020603050405020304" pitchFamily="18" charset="0"/>
                <a:ea typeface="Open Sans"/>
                <a:cs typeface="Times New Roman" panose="02020603050405020304" pitchFamily="18" charset="0"/>
              </a:rPr>
              <a:t>Facioni</a:t>
            </a:r>
            <a:r>
              <a:rPr lang="it-IT" altLang="it-IT" sz="1800" dirty="0">
                <a:solidFill>
                  <a:schemeClr val="accent2"/>
                </a:solidFill>
                <a:latin typeface="Times New Roman" panose="02020603050405020304" pitchFamily="18" charset="0"/>
                <a:ea typeface="Open Sans"/>
                <a:cs typeface="Times New Roman" panose="02020603050405020304" pitchFamily="18" charset="0"/>
              </a:rPr>
              <a:t>, </a:t>
            </a:r>
            <a:r>
              <a:rPr lang="it-IT" altLang="it-IT" sz="1800" i="1" dirty="0">
                <a:solidFill>
                  <a:schemeClr val="accent2"/>
                </a:solidFill>
                <a:latin typeface="Times New Roman" panose="02020603050405020304" pitchFamily="18" charset="0"/>
                <a:ea typeface="Open Sans"/>
                <a:cs typeface="Times New Roman" panose="02020603050405020304" pitchFamily="18" charset="0"/>
              </a:rPr>
              <a:t>Perché i Futures Studies vanno considerati (a buon diritto) dentro la scienza: una riflessione metodologica</a:t>
            </a:r>
            <a:r>
              <a:rPr lang="it-IT" altLang="it-IT" sz="1800" dirty="0">
                <a:solidFill>
                  <a:schemeClr val="accent2"/>
                </a:solidFill>
                <a:latin typeface="Times New Roman" panose="02020603050405020304" pitchFamily="18" charset="0"/>
                <a:ea typeface="Open Sans"/>
                <a:cs typeface="Times New Roman" panose="02020603050405020304" pitchFamily="18" charset="0"/>
              </a:rPr>
              <a:t>, «Futuri», n. 23, giugno 2025.</a:t>
            </a:r>
            <a:endParaRPr lang="it-IT" altLang="it-IT" sz="1800" i="1" dirty="0">
              <a:solidFill>
                <a:schemeClr val="accent2"/>
              </a:solidFill>
              <a:latin typeface="Times New Roman" panose="02020603050405020304" pitchFamily="18" charset="0"/>
              <a:ea typeface="Open Sans"/>
              <a:cs typeface="Times New Roman" panose="02020603050405020304" pitchFamily="18" charset="0"/>
            </a:endParaRPr>
          </a:p>
          <a:p>
            <a:pPr eaLnBrk="1" hangingPunct="1">
              <a:spcBef>
                <a:spcPct val="0"/>
              </a:spcBef>
              <a:buFont typeface="Arial" panose="020B0604020202020204" pitchFamily="34" charset="0"/>
              <a:buChar char="•"/>
            </a:pPr>
            <a:r>
              <a:rPr lang="it-IT" altLang="it-IT" sz="1800" dirty="0">
                <a:solidFill>
                  <a:schemeClr val="accent2"/>
                </a:solidFill>
                <a:latin typeface="Times New Roman" panose="02020603050405020304" pitchFamily="18" charset="0"/>
                <a:ea typeface="Open Sans"/>
                <a:cs typeface="Times New Roman" panose="02020603050405020304" pitchFamily="18" charset="0"/>
              </a:rPr>
              <a:t>Robert </a:t>
            </a:r>
            <a:r>
              <a:rPr lang="it-IT" altLang="it-IT" sz="1800" dirty="0" err="1">
                <a:solidFill>
                  <a:schemeClr val="accent2"/>
                </a:solidFill>
                <a:latin typeface="Times New Roman" panose="02020603050405020304" pitchFamily="18" charset="0"/>
                <a:ea typeface="Open Sans"/>
                <a:cs typeface="Times New Roman" panose="02020603050405020304" pitchFamily="18" charset="0"/>
              </a:rPr>
              <a:t>Jungk</a:t>
            </a:r>
            <a:r>
              <a:rPr lang="it-IT" altLang="it-IT" sz="1800" dirty="0">
                <a:solidFill>
                  <a:schemeClr val="accent2"/>
                </a:solidFill>
                <a:latin typeface="Times New Roman" panose="02020603050405020304" pitchFamily="18" charset="0"/>
                <a:ea typeface="Open Sans"/>
                <a:cs typeface="Times New Roman" panose="02020603050405020304" pitchFamily="18" charset="0"/>
              </a:rPr>
              <a:t>, </a:t>
            </a:r>
            <a:r>
              <a:rPr lang="it-IT" altLang="it-IT" sz="1800" i="1" dirty="0">
                <a:solidFill>
                  <a:schemeClr val="accent2"/>
                </a:solidFill>
                <a:latin typeface="Times New Roman" panose="02020603050405020304" pitchFamily="18" charset="0"/>
                <a:ea typeface="Open Sans"/>
                <a:cs typeface="Times New Roman" panose="02020603050405020304" pitchFamily="18" charset="0"/>
              </a:rPr>
              <a:t>Il futuro è già cominciato</a:t>
            </a:r>
            <a:r>
              <a:rPr lang="it-IT" altLang="it-IT" sz="1800" dirty="0">
                <a:solidFill>
                  <a:schemeClr val="accent2"/>
                </a:solidFill>
                <a:latin typeface="Times New Roman" panose="02020603050405020304" pitchFamily="18" charset="0"/>
                <a:ea typeface="Open Sans"/>
                <a:cs typeface="Times New Roman" panose="02020603050405020304" pitchFamily="18" charset="0"/>
              </a:rPr>
              <a:t>, Einaudi, 1954.</a:t>
            </a:r>
          </a:p>
          <a:p>
            <a:pPr eaLnBrk="1" hangingPunct="1">
              <a:spcBef>
                <a:spcPct val="0"/>
              </a:spcBef>
              <a:buFont typeface="Arial" panose="020B0604020202020204" pitchFamily="34" charset="0"/>
              <a:buChar char="•"/>
            </a:pPr>
            <a:r>
              <a:rPr lang="it-IT" altLang="it-IT" sz="1800" dirty="0">
                <a:solidFill>
                  <a:schemeClr val="accent2"/>
                </a:solidFill>
                <a:latin typeface="Times New Roman" panose="02020603050405020304" pitchFamily="18" charset="0"/>
                <a:ea typeface="Open Sans"/>
                <a:cs typeface="Times New Roman" panose="02020603050405020304" pitchFamily="18" charset="0"/>
              </a:rPr>
              <a:t>Helga Nowotny, </a:t>
            </a:r>
            <a:r>
              <a:rPr lang="it-IT" altLang="it-IT" sz="1800" i="1" dirty="0">
                <a:solidFill>
                  <a:schemeClr val="accent2"/>
                </a:solidFill>
                <a:latin typeface="Times New Roman" panose="02020603050405020304" pitchFamily="18" charset="0"/>
                <a:ea typeface="Open Sans"/>
                <a:cs typeface="Times New Roman" panose="02020603050405020304" pitchFamily="18" charset="0"/>
              </a:rPr>
              <a:t>Le macchine di dio</a:t>
            </a:r>
            <a:r>
              <a:rPr lang="it-IT" altLang="it-IT" sz="1800" dirty="0">
                <a:solidFill>
                  <a:schemeClr val="accent2"/>
                </a:solidFill>
                <a:latin typeface="Times New Roman" panose="02020603050405020304" pitchFamily="18" charset="0"/>
                <a:ea typeface="Open Sans"/>
                <a:cs typeface="Times New Roman" panose="02020603050405020304" pitchFamily="18" charset="0"/>
              </a:rPr>
              <a:t>, Luiss University Press, 2022.</a:t>
            </a:r>
          </a:p>
          <a:p>
            <a:pPr eaLnBrk="1" hangingPunct="1">
              <a:spcBef>
                <a:spcPct val="0"/>
              </a:spcBef>
              <a:buFont typeface="Arial" panose="020B0604020202020204" pitchFamily="34" charset="0"/>
              <a:buChar char="•"/>
            </a:pPr>
            <a:r>
              <a:rPr lang="it-IT" altLang="it-IT" sz="1800" dirty="0">
                <a:solidFill>
                  <a:schemeClr val="accent2"/>
                </a:solidFill>
                <a:latin typeface="Times New Roman" panose="02020603050405020304" pitchFamily="18" charset="0"/>
                <a:ea typeface="Open Sans"/>
                <a:cs typeface="Times New Roman" panose="02020603050405020304" pitchFamily="18" charset="0"/>
              </a:rPr>
              <a:t>Matteo Pasquinelli, </a:t>
            </a:r>
            <a:r>
              <a:rPr lang="it-IT" altLang="it-IT" sz="1800" i="1" dirty="0">
                <a:solidFill>
                  <a:schemeClr val="accent2"/>
                </a:solidFill>
                <a:latin typeface="Times New Roman" panose="02020603050405020304" pitchFamily="18" charset="0"/>
                <a:ea typeface="Open Sans"/>
                <a:cs typeface="Times New Roman" panose="02020603050405020304" pitchFamily="18" charset="0"/>
              </a:rPr>
              <a:t>Nell’occhio dell’algoritmo. Storia e critica dell'intelligenza artificiale</a:t>
            </a:r>
            <a:r>
              <a:rPr lang="it-IT" altLang="it-IT" sz="1800" dirty="0">
                <a:solidFill>
                  <a:schemeClr val="accent2"/>
                </a:solidFill>
                <a:latin typeface="Times New Roman" panose="02020603050405020304" pitchFamily="18" charset="0"/>
                <a:ea typeface="Open Sans"/>
                <a:cs typeface="Times New Roman" panose="02020603050405020304" pitchFamily="18" charset="0"/>
              </a:rPr>
              <a:t>, Carocci, 2025.</a:t>
            </a:r>
          </a:p>
          <a:p>
            <a:pPr eaLnBrk="1" hangingPunct="1">
              <a:spcBef>
                <a:spcPct val="0"/>
              </a:spcBef>
              <a:buFont typeface="Arial" panose="020B0604020202020204" pitchFamily="34" charset="0"/>
              <a:buChar char="•"/>
            </a:pPr>
            <a:r>
              <a:rPr lang="it-IT" altLang="it-IT" sz="1800" dirty="0">
                <a:solidFill>
                  <a:schemeClr val="accent2"/>
                </a:solidFill>
                <a:latin typeface="Times New Roman" panose="02020603050405020304" pitchFamily="18" charset="0"/>
                <a:ea typeface="Open Sans"/>
                <a:cs typeface="Times New Roman" panose="02020603050405020304" pitchFamily="18" charset="0"/>
              </a:rPr>
              <a:t>Roberto Paura, </a:t>
            </a:r>
            <a:r>
              <a:rPr lang="it-IT" altLang="it-IT" sz="1800" i="1" dirty="0">
                <a:solidFill>
                  <a:schemeClr val="accent2"/>
                </a:solidFill>
                <a:latin typeface="Times New Roman" panose="02020603050405020304" pitchFamily="18" charset="0"/>
                <a:ea typeface="Open Sans"/>
                <a:cs typeface="Times New Roman" panose="02020603050405020304" pitchFamily="18" charset="0"/>
              </a:rPr>
              <a:t>Occupare il futuro. Prevedere, anticipare e trasformare il mondo di domani</a:t>
            </a:r>
            <a:r>
              <a:rPr lang="it-IT" altLang="it-IT" sz="1800" dirty="0">
                <a:solidFill>
                  <a:schemeClr val="accent2"/>
                </a:solidFill>
                <a:latin typeface="Times New Roman" panose="02020603050405020304" pitchFamily="18" charset="0"/>
                <a:ea typeface="Open Sans"/>
                <a:cs typeface="Times New Roman" panose="02020603050405020304" pitchFamily="18" charset="0"/>
              </a:rPr>
              <a:t>, Codice, 2022.</a:t>
            </a:r>
          </a:p>
          <a:p>
            <a:pPr eaLnBrk="1" hangingPunct="1">
              <a:spcBef>
                <a:spcPct val="0"/>
              </a:spcBef>
              <a:buFont typeface="Arial" panose="020B0604020202020204" pitchFamily="34" charset="0"/>
              <a:buChar char="•"/>
            </a:pPr>
            <a:endParaRPr lang="it-IT" altLang="it-IT" sz="1800" dirty="0">
              <a:solidFill>
                <a:schemeClr val="accent2"/>
              </a:solidFill>
              <a:latin typeface="Times New Roman" panose="02020603050405020304" pitchFamily="18" charset="0"/>
              <a:ea typeface="Open Sans"/>
              <a:cs typeface="Times New Roman" panose="02020603050405020304" pitchFamily="18" charset="0"/>
            </a:endParaRPr>
          </a:p>
        </p:txBody>
      </p:sp>
    </p:spTree>
    <p:extLst>
      <p:ext uri="{BB962C8B-B14F-4D97-AF65-F5344CB8AC3E}">
        <p14:creationId xmlns:p14="http://schemas.microsoft.com/office/powerpoint/2010/main" val="1937182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ssolv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Line 4"/>
          <p:cNvSpPr>
            <a:spLocks noChangeShapeType="1"/>
          </p:cNvSpPr>
          <p:nvPr/>
        </p:nvSpPr>
        <p:spPr bwMode="auto">
          <a:xfrm>
            <a:off x="1066800" y="838200"/>
            <a:ext cx="8077200" cy="0"/>
          </a:xfrm>
          <a:prstGeom prst="line">
            <a:avLst/>
          </a:prstGeom>
          <a:noFill/>
          <a:ln w="9525">
            <a:solidFill>
              <a:schemeClr val="bg2"/>
            </a:solidFill>
            <a:round/>
            <a:headEnd/>
            <a:tailEnd/>
          </a:ln>
          <a:extLst>
            <a:ext uri="{909E8E84-426E-40DD-AFC4-6F175D3DCCD1}">
              <a14:hiddenFill xmlns:a14="http://schemas.microsoft.com/office/drawing/2010/main">
                <a:noFill/>
              </a14:hiddenFill>
            </a:ext>
          </a:extLst>
        </p:spPr>
        <p:txBody>
          <a:bodyPr wrap="none" anchor="ctr"/>
          <a:lstStyle/>
          <a:p>
            <a:endParaRPr lang="it-IT"/>
          </a:p>
        </p:txBody>
      </p:sp>
      <p:pic>
        <p:nvPicPr>
          <p:cNvPr id="17411" name="Picture 6" descr="LateraleLogoPerPpt"/>
          <p:cNvPicPr>
            <a:picLocks noChangeAspect="1" noChangeArrowheads="1"/>
          </p:cNvPicPr>
          <p:nvPr/>
        </p:nvPicPr>
        <p:blipFill>
          <a:blip r:embed="rId3">
            <a:extLst>
              <a:ext uri="{28A0092B-C50C-407E-A947-70E740481C1C}">
                <a14:useLocalDpi xmlns:a14="http://schemas.microsoft.com/office/drawing/2010/main" val="0"/>
              </a:ext>
            </a:extLst>
          </a:blip>
          <a:srcRect l="32451" t="18532" b="6003"/>
          <a:stretch>
            <a:fillRect/>
          </a:stretch>
        </p:blipFill>
        <p:spPr bwMode="auto">
          <a:xfrm>
            <a:off x="0" y="0"/>
            <a:ext cx="1619250" cy="6865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412" name="Line 7"/>
          <p:cNvSpPr>
            <a:spLocks noChangeShapeType="1"/>
          </p:cNvSpPr>
          <p:nvPr/>
        </p:nvSpPr>
        <p:spPr bwMode="auto">
          <a:xfrm>
            <a:off x="0" y="838200"/>
            <a:ext cx="1616075" cy="0"/>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wrap="none" anchor="ctr"/>
          <a:lstStyle/>
          <a:p>
            <a:endParaRPr lang="it-IT"/>
          </a:p>
        </p:txBody>
      </p:sp>
      <p:sp>
        <p:nvSpPr>
          <p:cNvPr id="17413" name="Text Box 10"/>
          <p:cNvSpPr txBox="1">
            <a:spLocks noChangeArrowheads="1"/>
          </p:cNvSpPr>
          <p:nvPr/>
        </p:nvSpPr>
        <p:spPr bwMode="auto">
          <a:xfrm>
            <a:off x="1619250" y="60325"/>
            <a:ext cx="7524750"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it-IT" altLang="it-IT" sz="2400" dirty="0">
                <a:solidFill>
                  <a:schemeClr val="accent2"/>
                </a:solidFill>
                <a:latin typeface="Times New Roman" panose="02020603050405020304" pitchFamily="18" charset="0"/>
              </a:rPr>
              <a:t>Alcuni aspetti relativi ai Futures Studies (studi di previsione)</a:t>
            </a:r>
          </a:p>
        </p:txBody>
      </p:sp>
      <p:sp>
        <p:nvSpPr>
          <p:cNvPr id="3" name="CasellaDiTesto 2"/>
          <p:cNvSpPr txBox="1"/>
          <p:nvPr/>
        </p:nvSpPr>
        <p:spPr>
          <a:xfrm>
            <a:off x="1785938" y="1062474"/>
            <a:ext cx="7358061" cy="5632311"/>
          </a:xfrm>
          <a:prstGeom prst="rect">
            <a:avLst/>
          </a:prstGeom>
          <a:noFill/>
        </p:spPr>
        <p:txBody>
          <a:bodyPr wrap="square" rtlCol="0">
            <a:spAutoFit/>
          </a:bodyPr>
          <a:lstStyle/>
          <a:p>
            <a:pPr algn="just"/>
            <a:r>
              <a:rPr lang="it-IT" sz="2400" dirty="0">
                <a:solidFill>
                  <a:schemeClr val="accent2"/>
                </a:solidFill>
              </a:rPr>
              <a:t>I Futures Studies nascono nel periodo immediatamente successivo alla fine della Seconda Guerra Mondiale. Negli USA la Rand Corporation sviluppa tecniche previsive, in Europa si collocano le basi teoriche della disciplina (Jungk, De Jouvenel, Godet, etc.).</a:t>
            </a:r>
          </a:p>
          <a:p>
            <a:endParaRPr lang="it-IT" sz="2400" dirty="0">
              <a:solidFill>
                <a:schemeClr val="accent2"/>
              </a:solidFill>
            </a:endParaRPr>
          </a:p>
          <a:p>
            <a:pPr algn="just"/>
            <a:r>
              <a:rPr lang="it-IT" sz="2400" dirty="0">
                <a:solidFill>
                  <a:schemeClr val="accent2"/>
                </a:solidFill>
              </a:rPr>
              <a:t>Si tratta di un campo di studi estremamente complesso, caratterizzato da forti implicazioni di tipo teorico e tecnico.</a:t>
            </a:r>
          </a:p>
          <a:p>
            <a:endParaRPr lang="it-IT" sz="2400" dirty="0">
              <a:solidFill>
                <a:schemeClr val="accent2"/>
              </a:solidFill>
            </a:endParaRPr>
          </a:p>
          <a:p>
            <a:pPr algn="just"/>
            <a:r>
              <a:rPr lang="it-IT" sz="2400" dirty="0">
                <a:solidFill>
                  <a:schemeClr val="accent2"/>
                </a:solidFill>
              </a:rPr>
              <a:t>Molte delle tematiche presenti nel dibattito contemporaneo (sull’ambiente, per esempio) nascono in questo contesto. In molti casi, vedono studiosi italiani al centro del dibattito (o alla sua origine stessa). Questo in Italia non è molto noto.</a:t>
            </a:r>
          </a:p>
        </p:txBody>
      </p:sp>
    </p:spTree>
    <p:extLst>
      <p:ext uri="{BB962C8B-B14F-4D97-AF65-F5344CB8AC3E}">
        <p14:creationId xmlns:p14="http://schemas.microsoft.com/office/powerpoint/2010/main" val="15297918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Line 4"/>
          <p:cNvSpPr>
            <a:spLocks noChangeShapeType="1"/>
          </p:cNvSpPr>
          <p:nvPr/>
        </p:nvSpPr>
        <p:spPr bwMode="auto">
          <a:xfrm>
            <a:off x="1066800" y="838200"/>
            <a:ext cx="8077200" cy="0"/>
          </a:xfrm>
          <a:prstGeom prst="line">
            <a:avLst/>
          </a:prstGeom>
          <a:noFill/>
          <a:ln w="9525">
            <a:solidFill>
              <a:schemeClr val="bg2"/>
            </a:solidFill>
            <a:round/>
            <a:headEnd/>
            <a:tailEnd/>
          </a:ln>
          <a:extLst>
            <a:ext uri="{909E8E84-426E-40DD-AFC4-6F175D3DCCD1}">
              <a14:hiddenFill xmlns:a14="http://schemas.microsoft.com/office/drawing/2010/main">
                <a:noFill/>
              </a14:hiddenFill>
            </a:ext>
          </a:extLst>
        </p:spPr>
        <p:txBody>
          <a:bodyPr wrap="none" anchor="ctr"/>
          <a:lstStyle/>
          <a:p>
            <a:endParaRPr lang="it-IT"/>
          </a:p>
        </p:txBody>
      </p:sp>
      <p:pic>
        <p:nvPicPr>
          <p:cNvPr id="29699" name="Picture 6" descr="LateraleLogoPerPpt"/>
          <p:cNvPicPr>
            <a:picLocks noChangeAspect="1" noChangeArrowheads="1"/>
          </p:cNvPicPr>
          <p:nvPr/>
        </p:nvPicPr>
        <p:blipFill>
          <a:blip r:embed="rId3">
            <a:extLst>
              <a:ext uri="{28A0092B-C50C-407E-A947-70E740481C1C}">
                <a14:useLocalDpi xmlns:a14="http://schemas.microsoft.com/office/drawing/2010/main" val="0"/>
              </a:ext>
            </a:extLst>
          </a:blip>
          <a:srcRect l="32451" t="18532" b="6003"/>
          <a:stretch>
            <a:fillRect/>
          </a:stretch>
        </p:blipFill>
        <p:spPr bwMode="auto">
          <a:xfrm>
            <a:off x="0" y="0"/>
            <a:ext cx="1619250" cy="6865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9700" name="Line 7"/>
          <p:cNvSpPr>
            <a:spLocks noChangeShapeType="1"/>
          </p:cNvSpPr>
          <p:nvPr/>
        </p:nvSpPr>
        <p:spPr bwMode="auto">
          <a:xfrm>
            <a:off x="0" y="838200"/>
            <a:ext cx="1616075" cy="0"/>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wrap="none" anchor="ctr"/>
          <a:lstStyle/>
          <a:p>
            <a:endParaRPr lang="it-IT"/>
          </a:p>
        </p:txBody>
      </p:sp>
      <p:sp>
        <p:nvSpPr>
          <p:cNvPr id="29701" name="Text Box 10"/>
          <p:cNvSpPr txBox="1">
            <a:spLocks noChangeArrowheads="1"/>
          </p:cNvSpPr>
          <p:nvPr/>
        </p:nvSpPr>
        <p:spPr bwMode="auto">
          <a:xfrm>
            <a:off x="1616075" y="117475"/>
            <a:ext cx="7180263"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it-IT" altLang="it-IT" sz="2400" dirty="0">
                <a:solidFill>
                  <a:schemeClr val="accent2"/>
                </a:solidFill>
                <a:latin typeface="Times New Roman" panose="02020603050405020304" pitchFamily="18" charset="0"/>
              </a:rPr>
              <a:t>Il valore aggiunto dei Futures Studies nel contesto scientifico</a:t>
            </a:r>
          </a:p>
        </p:txBody>
      </p:sp>
      <p:sp>
        <p:nvSpPr>
          <p:cNvPr id="29702" name="Rectangle 9"/>
          <p:cNvSpPr>
            <a:spLocks noChangeArrowheads="1"/>
          </p:cNvSpPr>
          <p:nvPr/>
        </p:nvSpPr>
        <p:spPr bwMode="auto">
          <a:xfrm>
            <a:off x="1794236" y="1283228"/>
            <a:ext cx="7112000" cy="47705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eaLnBrk="1" hangingPunct="1">
              <a:spcBef>
                <a:spcPct val="0"/>
              </a:spcBef>
              <a:buFontTx/>
              <a:buNone/>
            </a:pPr>
            <a:r>
              <a:rPr lang="it-IT" altLang="it-IT" sz="2000" dirty="0">
                <a:solidFill>
                  <a:srgbClr val="669900"/>
                </a:solidFill>
              </a:rPr>
              <a:t>Possiamo affermare che risieda, forse paradossalmente, nella maggiore libertà di sperimentare che questa disciplina ha rispetto a scienze più tradizionali</a:t>
            </a:r>
          </a:p>
          <a:p>
            <a:pPr algn="just" eaLnBrk="1" hangingPunct="1">
              <a:spcBef>
                <a:spcPct val="0"/>
              </a:spcBef>
              <a:buFontTx/>
              <a:buNone/>
            </a:pPr>
            <a:endParaRPr lang="it-IT" altLang="it-IT" sz="2000" dirty="0">
              <a:solidFill>
                <a:srgbClr val="669900"/>
              </a:solidFill>
            </a:endParaRPr>
          </a:p>
          <a:p>
            <a:pPr algn="ctr" eaLnBrk="1" hangingPunct="1">
              <a:spcBef>
                <a:spcPct val="0"/>
              </a:spcBef>
              <a:buFontTx/>
              <a:buNone/>
            </a:pPr>
            <a:r>
              <a:rPr lang="it-IT" altLang="it-IT" sz="2000" dirty="0">
                <a:solidFill>
                  <a:srgbClr val="CC0099"/>
                </a:solidFill>
              </a:rPr>
              <a:t>I Futures Studies danno uno spazio maggiore all’immaginazione e sperimentano di più</a:t>
            </a:r>
          </a:p>
          <a:p>
            <a:pPr algn="ctr" eaLnBrk="1" hangingPunct="1">
              <a:spcBef>
                <a:spcPct val="0"/>
              </a:spcBef>
              <a:buFontTx/>
              <a:buNone/>
            </a:pPr>
            <a:endParaRPr lang="it-IT" altLang="it-IT" sz="2000" dirty="0"/>
          </a:p>
          <a:p>
            <a:pPr algn="ctr" eaLnBrk="1" hangingPunct="1">
              <a:spcBef>
                <a:spcPct val="0"/>
              </a:spcBef>
              <a:buFontTx/>
              <a:buNone/>
            </a:pPr>
            <a:r>
              <a:rPr lang="it-IT" altLang="it-IT" sz="2000" dirty="0">
                <a:solidFill>
                  <a:srgbClr val="CC3300"/>
                </a:solidFill>
              </a:rPr>
              <a:t>Non pongono limiti all’ispirazione</a:t>
            </a:r>
          </a:p>
          <a:p>
            <a:pPr algn="ctr" eaLnBrk="1" hangingPunct="1">
              <a:spcBef>
                <a:spcPct val="0"/>
              </a:spcBef>
              <a:buFontTx/>
              <a:buNone/>
            </a:pPr>
            <a:r>
              <a:rPr lang="it-IT" altLang="it-IT" sz="2000" dirty="0"/>
              <a:t>  </a:t>
            </a:r>
          </a:p>
          <a:p>
            <a:pPr algn="ctr" eaLnBrk="1" hangingPunct="1">
              <a:spcBef>
                <a:spcPct val="0"/>
              </a:spcBef>
              <a:buFontTx/>
              <a:buNone/>
            </a:pPr>
            <a:r>
              <a:rPr lang="it-IT" altLang="it-IT" sz="2000" dirty="0">
                <a:solidFill>
                  <a:srgbClr val="5813BD"/>
                </a:solidFill>
              </a:rPr>
              <a:t>Nella pratica della ricerca, tuttavia, valgono tutti i puntelli metodologici che caratterizzano le altre scienze. Senza correttezza metodologica, non c’è attività che si possa definire scientifica. Vale quindi anche qui il motto: </a:t>
            </a:r>
          </a:p>
          <a:p>
            <a:pPr algn="ctr" eaLnBrk="1" hangingPunct="1">
              <a:spcBef>
                <a:spcPct val="0"/>
              </a:spcBef>
              <a:buFontTx/>
              <a:buNone/>
            </a:pPr>
            <a:endParaRPr lang="it-IT" altLang="it-IT" sz="2000" dirty="0">
              <a:solidFill>
                <a:srgbClr val="5813BD"/>
              </a:solidFill>
            </a:endParaRPr>
          </a:p>
          <a:p>
            <a:pPr algn="ctr" eaLnBrk="1" hangingPunct="1">
              <a:spcBef>
                <a:spcPct val="0"/>
              </a:spcBef>
              <a:buFontTx/>
              <a:buNone/>
            </a:pPr>
            <a:r>
              <a:rPr lang="it-IT" altLang="it-IT" sz="2400" dirty="0">
                <a:solidFill>
                  <a:srgbClr val="CC0099"/>
                </a:solidFill>
              </a:rPr>
              <a:t>Garbage In, Garbage Out</a:t>
            </a:r>
          </a:p>
        </p:txBody>
      </p:sp>
    </p:spTree>
    <p:extLst>
      <p:ext uri="{BB962C8B-B14F-4D97-AF65-F5344CB8AC3E}">
        <p14:creationId xmlns:p14="http://schemas.microsoft.com/office/powerpoint/2010/main" val="151114327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9" name="Picture 6" descr="LateraleLogoPerPpt"/>
          <p:cNvPicPr>
            <a:picLocks noChangeAspect="1" noChangeArrowheads="1"/>
          </p:cNvPicPr>
          <p:nvPr/>
        </p:nvPicPr>
        <p:blipFill>
          <a:blip r:embed="rId3">
            <a:extLst>
              <a:ext uri="{28A0092B-C50C-407E-A947-70E740481C1C}">
                <a14:useLocalDpi xmlns:a14="http://schemas.microsoft.com/office/drawing/2010/main" val="0"/>
              </a:ext>
            </a:extLst>
          </a:blip>
          <a:srcRect l="32451" t="18532" b="6003"/>
          <a:stretch>
            <a:fillRect/>
          </a:stretch>
        </p:blipFill>
        <p:spPr bwMode="auto">
          <a:xfrm>
            <a:off x="0" y="0"/>
            <a:ext cx="1619250" cy="6865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9701" name="Text Box 10"/>
          <p:cNvSpPr txBox="1">
            <a:spLocks noChangeArrowheads="1"/>
          </p:cNvSpPr>
          <p:nvPr/>
        </p:nvSpPr>
        <p:spPr bwMode="auto">
          <a:xfrm>
            <a:off x="1876425" y="117475"/>
            <a:ext cx="6919913"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it-IT" altLang="it-IT" sz="2400" dirty="0">
                <a:solidFill>
                  <a:schemeClr val="accent2"/>
                </a:solidFill>
                <a:latin typeface="Times New Roman" panose="02020603050405020304" pitchFamily="18" charset="0"/>
              </a:rPr>
              <a:t>L’importanza del contributo italiano alla disciplina</a:t>
            </a:r>
          </a:p>
        </p:txBody>
      </p:sp>
      <p:sp>
        <p:nvSpPr>
          <p:cNvPr id="29702" name="Rectangle 9"/>
          <p:cNvSpPr>
            <a:spLocks noChangeArrowheads="1"/>
          </p:cNvSpPr>
          <p:nvPr/>
        </p:nvSpPr>
        <p:spPr bwMode="auto">
          <a:xfrm>
            <a:off x="1689677" y="579140"/>
            <a:ext cx="7454323" cy="61863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eaLnBrk="1" hangingPunct="1">
              <a:spcBef>
                <a:spcPct val="0"/>
              </a:spcBef>
              <a:buFontTx/>
              <a:buNone/>
            </a:pPr>
            <a:r>
              <a:rPr lang="it-IT" altLang="it-IT" sz="1800" dirty="0">
                <a:solidFill>
                  <a:srgbClr val="5813BD"/>
                </a:solidFill>
              </a:rPr>
              <a:t>Il contributo italiano è stato fondamentale. Senz’altro possiamo dire che è stata </a:t>
            </a:r>
            <a:r>
              <a:rPr lang="it-IT" altLang="it-IT" sz="1800" dirty="0">
                <a:solidFill>
                  <a:srgbClr val="FF0000"/>
                </a:solidFill>
              </a:rPr>
              <a:t>Eleonora Barbieri Masini </a:t>
            </a:r>
            <a:r>
              <a:rPr lang="it-IT" altLang="it-IT" sz="1800" dirty="0">
                <a:solidFill>
                  <a:srgbClr val="5813BD"/>
                </a:solidFill>
              </a:rPr>
              <a:t>a dare ai Futures Studies il testo che costituisce, a livello mondiale, l’impianto teorico e metodologico della disciplina. «Why Futures Studies?», pubblicato nel 1993, ha avuto la sua prima traduzione in italiano soltanto nel 2023, grazie all’iniziativa dello IIF.</a:t>
            </a:r>
          </a:p>
          <a:p>
            <a:pPr algn="just" eaLnBrk="1" hangingPunct="1">
              <a:spcBef>
                <a:spcPct val="0"/>
              </a:spcBef>
              <a:buFontTx/>
              <a:buNone/>
            </a:pPr>
            <a:endParaRPr lang="it-IT" altLang="it-IT" sz="1800" dirty="0">
              <a:solidFill>
                <a:srgbClr val="5813BD"/>
              </a:solidFill>
            </a:endParaRPr>
          </a:p>
          <a:p>
            <a:pPr algn="just" eaLnBrk="1" hangingPunct="1">
              <a:spcBef>
                <a:spcPct val="0"/>
              </a:spcBef>
              <a:buFontTx/>
              <a:buNone/>
            </a:pPr>
            <a:r>
              <a:rPr lang="it-IT" altLang="it-IT" sz="1800" dirty="0">
                <a:solidFill>
                  <a:srgbClr val="FF0000"/>
                </a:solidFill>
              </a:rPr>
              <a:t>Aurelio Peccei </a:t>
            </a:r>
            <a:r>
              <a:rPr lang="it-IT" altLang="it-IT" sz="1800" dirty="0">
                <a:solidFill>
                  <a:srgbClr val="5813BD"/>
                </a:solidFill>
              </a:rPr>
              <a:t>fu fondatore, insieme ad altre personalità del mondo scientifico e degli affari, del Club di Roma, cui si deve uno dei report più controversi (elaborato dal MIT): «The Limits to Growth», del 1972.</a:t>
            </a:r>
          </a:p>
          <a:p>
            <a:pPr algn="just" eaLnBrk="1" hangingPunct="1">
              <a:spcBef>
                <a:spcPct val="0"/>
              </a:spcBef>
              <a:buFontTx/>
              <a:buNone/>
            </a:pPr>
            <a:endParaRPr lang="it-IT" altLang="it-IT" sz="1800" dirty="0">
              <a:solidFill>
                <a:srgbClr val="5813BD"/>
              </a:solidFill>
            </a:endParaRPr>
          </a:p>
          <a:p>
            <a:pPr algn="just" eaLnBrk="1" hangingPunct="1">
              <a:spcBef>
                <a:spcPct val="0"/>
              </a:spcBef>
              <a:buFontTx/>
              <a:buNone/>
            </a:pPr>
            <a:r>
              <a:rPr lang="it-IT" altLang="it-IT" sz="1800" dirty="0">
                <a:solidFill>
                  <a:srgbClr val="FF0000"/>
                </a:solidFill>
              </a:rPr>
              <a:t>Bruno de Finetti </a:t>
            </a:r>
            <a:r>
              <a:rPr lang="it-IT" altLang="it-IT" sz="1800" dirty="0">
                <a:solidFill>
                  <a:srgbClr val="5813BD"/>
                </a:solidFill>
              </a:rPr>
              <a:t>diede l’impianto teorico-matematico a tutte le successive teorie della scelta. In particolare, è fondamentale il concetto di scambiabilità da lui elaborato negli anni ‘30 del secolo scorso.</a:t>
            </a:r>
          </a:p>
          <a:p>
            <a:pPr algn="just" eaLnBrk="1" hangingPunct="1">
              <a:spcBef>
                <a:spcPct val="0"/>
              </a:spcBef>
              <a:buFontTx/>
              <a:buNone/>
            </a:pPr>
            <a:endParaRPr lang="it-IT" altLang="it-IT" sz="1800" dirty="0">
              <a:solidFill>
                <a:srgbClr val="5813BD"/>
              </a:solidFill>
            </a:endParaRPr>
          </a:p>
          <a:p>
            <a:pPr algn="just" eaLnBrk="1" hangingPunct="1">
              <a:spcBef>
                <a:spcPct val="0"/>
              </a:spcBef>
              <a:buFontTx/>
              <a:buNone/>
            </a:pPr>
            <a:r>
              <a:rPr lang="it-IT" altLang="it-IT" sz="1800" dirty="0">
                <a:solidFill>
                  <a:srgbClr val="5813BD"/>
                </a:solidFill>
              </a:rPr>
              <a:t>Ricordiamo, tra gli altri, anche il manager </a:t>
            </a:r>
            <a:r>
              <a:rPr lang="it-IT" altLang="it-IT" sz="1800" dirty="0">
                <a:solidFill>
                  <a:srgbClr val="FF0000"/>
                </a:solidFill>
              </a:rPr>
              <a:t>Pietro Ferraro</a:t>
            </a:r>
            <a:r>
              <a:rPr lang="it-IT" altLang="it-IT" sz="1800" dirty="0">
                <a:solidFill>
                  <a:srgbClr val="5813BD"/>
                </a:solidFill>
              </a:rPr>
              <a:t>, che fondò la rivista «Futuribili», sulla falsariga della «Futuribles» francese (diretta da De Jouvenel).  Come pure </a:t>
            </a:r>
            <a:r>
              <a:rPr lang="it-IT" altLang="it-IT" sz="1800" dirty="0">
                <a:solidFill>
                  <a:srgbClr val="FF0000"/>
                </a:solidFill>
              </a:rPr>
              <a:t>Giorgio Nebbia</a:t>
            </a:r>
            <a:r>
              <a:rPr lang="it-IT" altLang="it-IT" sz="1800" dirty="0">
                <a:solidFill>
                  <a:srgbClr val="5813BD"/>
                </a:solidFill>
              </a:rPr>
              <a:t>, co-fondatore di «Italia Nostra», tra i primi a segnalare, già nel 1967, i possibili futuri problemi dovuti alla carenza di acqua dolce.</a:t>
            </a:r>
          </a:p>
        </p:txBody>
      </p:sp>
    </p:spTree>
    <p:extLst>
      <p:ext uri="{BB962C8B-B14F-4D97-AF65-F5344CB8AC3E}">
        <p14:creationId xmlns:p14="http://schemas.microsoft.com/office/powerpoint/2010/main" val="26859627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Line 4"/>
          <p:cNvSpPr>
            <a:spLocks noChangeShapeType="1"/>
          </p:cNvSpPr>
          <p:nvPr/>
        </p:nvSpPr>
        <p:spPr bwMode="auto">
          <a:xfrm>
            <a:off x="1066800" y="838200"/>
            <a:ext cx="8077200" cy="0"/>
          </a:xfrm>
          <a:prstGeom prst="line">
            <a:avLst/>
          </a:prstGeom>
          <a:noFill/>
          <a:ln w="9525">
            <a:solidFill>
              <a:schemeClr val="bg2"/>
            </a:solidFill>
            <a:round/>
            <a:headEnd/>
            <a:tailEnd/>
          </a:ln>
          <a:extLst>
            <a:ext uri="{909E8E84-426E-40DD-AFC4-6F175D3DCCD1}">
              <a14:hiddenFill xmlns:a14="http://schemas.microsoft.com/office/drawing/2010/main">
                <a:noFill/>
              </a14:hiddenFill>
            </a:ext>
          </a:extLst>
        </p:spPr>
        <p:txBody>
          <a:bodyPr wrap="none" anchor="ctr"/>
          <a:lstStyle/>
          <a:p>
            <a:endParaRPr lang="it-IT"/>
          </a:p>
        </p:txBody>
      </p:sp>
      <p:pic>
        <p:nvPicPr>
          <p:cNvPr id="31747" name="Picture 6" descr="LateraleLogoPerPpt"/>
          <p:cNvPicPr>
            <a:picLocks noChangeAspect="1" noChangeArrowheads="1"/>
          </p:cNvPicPr>
          <p:nvPr/>
        </p:nvPicPr>
        <p:blipFill>
          <a:blip r:embed="rId3">
            <a:extLst>
              <a:ext uri="{28A0092B-C50C-407E-A947-70E740481C1C}">
                <a14:useLocalDpi xmlns:a14="http://schemas.microsoft.com/office/drawing/2010/main" val="0"/>
              </a:ext>
            </a:extLst>
          </a:blip>
          <a:srcRect l="32451" t="18532" b="6003"/>
          <a:stretch>
            <a:fillRect/>
          </a:stretch>
        </p:blipFill>
        <p:spPr bwMode="auto">
          <a:xfrm>
            <a:off x="0" y="0"/>
            <a:ext cx="1619250" cy="6865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748" name="Line 7"/>
          <p:cNvSpPr>
            <a:spLocks noChangeShapeType="1"/>
          </p:cNvSpPr>
          <p:nvPr/>
        </p:nvSpPr>
        <p:spPr bwMode="auto">
          <a:xfrm>
            <a:off x="0" y="838200"/>
            <a:ext cx="1616075" cy="0"/>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wrap="none" anchor="ctr"/>
          <a:lstStyle/>
          <a:p>
            <a:endParaRPr lang="it-IT"/>
          </a:p>
        </p:txBody>
      </p:sp>
      <p:sp>
        <p:nvSpPr>
          <p:cNvPr id="31749" name="Text Box 10"/>
          <p:cNvSpPr txBox="1">
            <a:spLocks noChangeArrowheads="1"/>
          </p:cNvSpPr>
          <p:nvPr/>
        </p:nvSpPr>
        <p:spPr bwMode="auto">
          <a:xfrm>
            <a:off x="1812925" y="206375"/>
            <a:ext cx="5367239"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it-IT" altLang="it-IT" sz="2400" dirty="0">
                <a:solidFill>
                  <a:schemeClr val="accent2"/>
                </a:solidFill>
                <a:latin typeface="Times New Roman" panose="02020603050405020304" pitchFamily="18" charset="0"/>
              </a:rPr>
              <a:t>Perché si parla di “Futures” al plurale?</a:t>
            </a:r>
          </a:p>
        </p:txBody>
      </p:sp>
      <p:sp>
        <p:nvSpPr>
          <p:cNvPr id="31750" name="Text Box 11"/>
          <p:cNvSpPr txBox="1">
            <a:spLocks noChangeArrowheads="1"/>
          </p:cNvSpPr>
          <p:nvPr/>
        </p:nvSpPr>
        <p:spPr bwMode="auto">
          <a:xfrm>
            <a:off x="1962150" y="1539875"/>
            <a:ext cx="6591300" cy="42657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buFontTx/>
              <a:buNone/>
            </a:pPr>
            <a:r>
              <a:rPr lang="it-IT" altLang="it-IT" sz="2000" dirty="0">
                <a:solidFill>
                  <a:srgbClr val="CC3300"/>
                </a:solidFill>
              </a:rPr>
              <a:t>Gli Studi sul Futuro si basano su un principio fondamentale: il futuro non è uno solo, e le possibilità di sviluppo sono pressoché infinite.</a:t>
            </a:r>
          </a:p>
          <a:p>
            <a:pPr algn="ctr">
              <a:buFontTx/>
              <a:buNone/>
            </a:pPr>
            <a:endParaRPr lang="it-IT" altLang="it-IT" sz="2000" dirty="0">
              <a:solidFill>
                <a:srgbClr val="CC3300"/>
              </a:solidFill>
            </a:endParaRPr>
          </a:p>
          <a:p>
            <a:pPr algn="ctr">
              <a:buFontTx/>
              <a:buNone/>
            </a:pPr>
            <a:r>
              <a:rPr lang="it-IT" altLang="it-IT" sz="2400" dirty="0">
                <a:solidFill>
                  <a:schemeClr val="folHlink"/>
                </a:solidFill>
              </a:rPr>
              <a:t>Non esiste "un" futuro, ma i futuri.</a:t>
            </a:r>
          </a:p>
          <a:p>
            <a:pPr algn="ctr">
              <a:buFontTx/>
              <a:buNone/>
            </a:pPr>
            <a:endParaRPr lang="it-IT" altLang="it-IT" sz="2400" dirty="0">
              <a:solidFill>
                <a:schemeClr val="folHlink"/>
              </a:solidFill>
            </a:endParaRPr>
          </a:p>
          <a:p>
            <a:pPr algn="ctr">
              <a:buFontTx/>
              <a:buNone/>
            </a:pPr>
            <a:r>
              <a:rPr lang="it-IT" altLang="it-IT" sz="2000" dirty="0">
                <a:solidFill>
                  <a:srgbClr val="CC0099"/>
                </a:solidFill>
              </a:rPr>
              <a:t>Bertrand De Jouvenel, filosofo francese e teorico fondamentale degli Studi sul Futuro, distingue tra:</a:t>
            </a:r>
          </a:p>
          <a:p>
            <a:pPr algn="ctr">
              <a:buFontTx/>
              <a:buNone/>
            </a:pPr>
            <a:endParaRPr lang="it-IT" altLang="it-IT" sz="2000" dirty="0">
              <a:solidFill>
                <a:srgbClr val="CC0099"/>
              </a:solidFill>
            </a:endParaRPr>
          </a:p>
          <a:p>
            <a:pPr algn="ctr">
              <a:buFontTx/>
              <a:buNone/>
            </a:pPr>
            <a:r>
              <a:rPr lang="it-IT" altLang="it-IT" sz="2000" dirty="0">
                <a:solidFill>
                  <a:srgbClr val="CC0099"/>
                </a:solidFill>
              </a:rPr>
              <a:t> </a:t>
            </a:r>
            <a:r>
              <a:rPr lang="it-IT" altLang="it-IT" sz="2800" dirty="0">
                <a:solidFill>
                  <a:srgbClr val="5813BD"/>
                </a:solidFill>
              </a:rPr>
              <a:t>futuri possibili, plausibili, probabili, e desiderabili</a:t>
            </a:r>
            <a:endParaRPr lang="it-IT" altLang="it-IT" sz="2800" dirty="0">
              <a:solidFill>
                <a:srgbClr val="669900"/>
              </a:solidFill>
            </a:endParaRPr>
          </a:p>
        </p:txBody>
      </p:sp>
    </p:spTree>
    <p:extLst>
      <p:ext uri="{BB962C8B-B14F-4D97-AF65-F5344CB8AC3E}">
        <p14:creationId xmlns:p14="http://schemas.microsoft.com/office/powerpoint/2010/main" val="33703844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CasellaDiTesto 17"/>
          <p:cNvSpPr txBox="1">
            <a:spLocks noChangeArrowheads="1"/>
          </p:cNvSpPr>
          <p:nvPr/>
        </p:nvSpPr>
        <p:spPr bwMode="auto">
          <a:xfrm>
            <a:off x="320675" y="477838"/>
            <a:ext cx="8723313" cy="430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it-IT" sz="2200">
                <a:solidFill>
                  <a:srgbClr val="4AB37A"/>
                </a:solidFill>
                <a:latin typeface="Times New Roman" panose="02020603050405020304" pitchFamily="18" charset="0"/>
                <a:ea typeface="Open Sans" panose="020B0606030504020204"/>
                <a:cs typeface="Times New Roman" panose="02020603050405020304" pitchFamily="18" charset="0"/>
              </a:rPr>
              <a:t>Il “cono dei futuri”: la moderna versione della teoria di De Jouvenel</a:t>
            </a:r>
          </a:p>
        </p:txBody>
      </p:sp>
      <p:grpSp>
        <p:nvGrpSpPr>
          <p:cNvPr id="33795" name="Gruppo 1"/>
          <p:cNvGrpSpPr>
            <a:grpSpLocks/>
          </p:cNvGrpSpPr>
          <p:nvPr/>
        </p:nvGrpSpPr>
        <p:grpSpPr bwMode="auto">
          <a:xfrm>
            <a:off x="1855788" y="1684338"/>
            <a:ext cx="5651500" cy="3787775"/>
            <a:chOff x="1855837" y="1684505"/>
            <a:chExt cx="5652009" cy="3787935"/>
          </a:xfrm>
        </p:grpSpPr>
        <p:sp>
          <p:nvSpPr>
            <p:cNvPr id="16" name="Rettangolo 15"/>
            <p:cNvSpPr/>
            <p:nvPr/>
          </p:nvSpPr>
          <p:spPr>
            <a:xfrm>
              <a:off x="1855837" y="4008581"/>
              <a:ext cx="1375392" cy="1463859"/>
            </a:xfrm>
            <a:prstGeom prst="rect">
              <a:avLst/>
            </a:prstGeom>
            <a:noFill/>
            <a:ln w="25400">
              <a:gradFill flip="none" rotWithShape="1">
                <a:gsLst>
                  <a:gs pos="0">
                    <a:srgbClr val="4387F9"/>
                  </a:gs>
                  <a:gs pos="100000">
                    <a:srgbClr val="9D21E2"/>
                  </a:gs>
                </a:gsLst>
                <a:lin ang="5400000" scaled="1"/>
                <a:tileRect/>
              </a:gradFill>
            </a:ln>
            <a:effectLst>
              <a:outerShdw sx="1000" sy="1000" algn="ctr" rotWithShape="0">
                <a:schemeClr val="bg2">
                  <a:lumMod val="9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it-IT" sz="1048" dirty="0"/>
            </a:p>
          </p:txBody>
        </p:sp>
        <p:pic>
          <p:nvPicPr>
            <p:cNvPr id="33799" name="Picture 4" descr="Risultati immagini per futures cone"/>
            <p:cNvPicPr>
              <a:picLocks noChangeAspect="1" noChangeArrowheads="1"/>
            </p:cNvPicPr>
            <p:nvPr/>
          </p:nvPicPr>
          <p:blipFill>
            <a:blip r:embed="rId2">
              <a:extLst>
                <a:ext uri="{28A0092B-C50C-407E-A947-70E740481C1C}">
                  <a14:useLocalDpi xmlns:a14="http://schemas.microsoft.com/office/drawing/2010/main" val="0"/>
                </a:ext>
              </a:extLst>
            </a:blip>
            <a:srcRect l="1199"/>
            <a:stretch>
              <a:fillRect/>
            </a:stretch>
          </p:blipFill>
          <p:spPr bwMode="auto">
            <a:xfrm>
              <a:off x="2086923" y="1684505"/>
              <a:ext cx="5420923" cy="34889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2" name="CasellaDiTesto 1"/>
          <p:cNvSpPr txBox="1"/>
          <p:nvPr/>
        </p:nvSpPr>
        <p:spPr>
          <a:xfrm>
            <a:off x="320675" y="6109854"/>
            <a:ext cx="8772314" cy="646331"/>
          </a:xfrm>
          <a:prstGeom prst="rect">
            <a:avLst/>
          </a:prstGeom>
          <a:noFill/>
        </p:spPr>
        <p:txBody>
          <a:bodyPr wrap="square" rtlCol="0">
            <a:spAutoFit/>
          </a:bodyPr>
          <a:lstStyle/>
          <a:p>
            <a:r>
              <a:rPr lang="it-IT" dirty="0">
                <a:solidFill>
                  <a:schemeClr val="accent2"/>
                </a:solidFill>
              </a:rPr>
              <a:t>Le possibilità di «lavorare con i futuri» possono essere condizionate dal tipo di futuro</a:t>
            </a:r>
          </a:p>
          <a:p>
            <a:r>
              <a:rPr lang="it-IT" dirty="0">
                <a:solidFill>
                  <a:schemeClr val="accent2"/>
                </a:solidFill>
              </a:rPr>
              <a:t>che vogliamo considerare – e questo cambierà anche le scelte metodologiche in campo.</a:t>
            </a:r>
          </a:p>
        </p:txBody>
      </p:sp>
    </p:spTree>
    <p:extLst>
      <p:ext uri="{BB962C8B-B14F-4D97-AF65-F5344CB8AC3E}">
        <p14:creationId xmlns:p14="http://schemas.microsoft.com/office/powerpoint/2010/main" val="94524973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CasellaDiTesto 3"/>
          <p:cNvSpPr txBox="1">
            <a:spLocks noChangeArrowheads="1"/>
          </p:cNvSpPr>
          <p:nvPr/>
        </p:nvSpPr>
        <p:spPr bwMode="auto">
          <a:xfrm>
            <a:off x="1616075" y="195263"/>
            <a:ext cx="752475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it-IT" altLang="it-IT" sz="2800" dirty="0">
                <a:solidFill>
                  <a:schemeClr val="accent2"/>
                </a:solidFill>
                <a:latin typeface="Times New Roman" panose="02020603050405020304" pitchFamily="18" charset="0"/>
                <a:ea typeface="Open Sans"/>
                <a:cs typeface="Times New Roman" panose="02020603050405020304" pitchFamily="18" charset="0"/>
              </a:rPr>
              <a:t>Alcuni termini-guida nel lavoro sui futuri</a:t>
            </a:r>
            <a:endParaRPr lang="it-IT" altLang="it-IT" dirty="0">
              <a:solidFill>
                <a:schemeClr val="accent2"/>
              </a:solidFill>
              <a:latin typeface="Times New Roman" panose="02020603050405020304" pitchFamily="18" charset="0"/>
              <a:ea typeface="Open Sans"/>
              <a:cs typeface="Times New Roman" panose="02020603050405020304" pitchFamily="18" charset="0"/>
            </a:endParaRPr>
          </a:p>
        </p:txBody>
      </p:sp>
      <p:pic>
        <p:nvPicPr>
          <p:cNvPr id="39939" name="Picture 6" descr="LateraleLogoPerPpt"/>
          <p:cNvPicPr>
            <a:picLocks noChangeAspect="1" noChangeArrowheads="1"/>
          </p:cNvPicPr>
          <p:nvPr/>
        </p:nvPicPr>
        <p:blipFill>
          <a:blip r:embed="rId2">
            <a:extLst>
              <a:ext uri="{28A0092B-C50C-407E-A947-70E740481C1C}">
                <a14:useLocalDpi xmlns:a14="http://schemas.microsoft.com/office/drawing/2010/main" val="0"/>
              </a:ext>
            </a:extLst>
          </a:blip>
          <a:srcRect l="32451" t="18532" b="6003"/>
          <a:stretch>
            <a:fillRect/>
          </a:stretch>
        </p:blipFill>
        <p:spPr bwMode="auto">
          <a:xfrm>
            <a:off x="0" y="0"/>
            <a:ext cx="1619250" cy="6865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9940" name="CasellaDiTesto 7"/>
          <p:cNvSpPr txBox="1">
            <a:spLocks noChangeArrowheads="1"/>
          </p:cNvSpPr>
          <p:nvPr/>
        </p:nvSpPr>
        <p:spPr bwMode="auto">
          <a:xfrm>
            <a:off x="1616075" y="856374"/>
            <a:ext cx="7345363" cy="58477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eaLnBrk="1" hangingPunct="1">
              <a:spcBef>
                <a:spcPct val="0"/>
              </a:spcBef>
              <a:buFontTx/>
              <a:buNone/>
            </a:pPr>
            <a:r>
              <a:rPr lang="it-IT" altLang="it-IT" sz="2200" dirty="0">
                <a:solidFill>
                  <a:srgbClr val="FF0000"/>
                </a:solidFill>
                <a:latin typeface="Times New Roman" panose="02020603050405020304" pitchFamily="18" charset="0"/>
                <a:ea typeface="Open Sans"/>
                <a:cs typeface="Times New Roman" panose="02020603050405020304" pitchFamily="18" charset="0"/>
              </a:rPr>
              <a:t>FORECAST:</a:t>
            </a:r>
            <a:r>
              <a:rPr lang="it-IT" altLang="it-IT" sz="2200" dirty="0">
                <a:solidFill>
                  <a:schemeClr val="accent2"/>
                </a:solidFill>
                <a:latin typeface="Times New Roman" panose="02020603050405020304" pitchFamily="18" charset="0"/>
                <a:ea typeface="Open Sans"/>
                <a:cs typeface="Times New Roman" panose="02020603050405020304" pitchFamily="18" charset="0"/>
              </a:rPr>
              <a:t> è la tipica estrapolazione di dati (ad esempio, da una serie storica) che si effettua in una ottica di futuro «business as usual». Si tratta di un modo molto tradizionale di fare previsioni basate su dati.</a:t>
            </a:r>
          </a:p>
          <a:p>
            <a:pPr algn="just" eaLnBrk="1" hangingPunct="1">
              <a:spcBef>
                <a:spcPct val="0"/>
              </a:spcBef>
              <a:buFontTx/>
              <a:buNone/>
            </a:pPr>
            <a:endParaRPr lang="it-IT" altLang="it-IT" sz="2200" dirty="0">
              <a:solidFill>
                <a:schemeClr val="accent2"/>
              </a:solidFill>
              <a:latin typeface="Times New Roman" panose="02020603050405020304" pitchFamily="18" charset="0"/>
              <a:ea typeface="Open Sans"/>
              <a:cs typeface="Times New Roman" panose="02020603050405020304" pitchFamily="18" charset="0"/>
            </a:endParaRPr>
          </a:p>
          <a:p>
            <a:pPr algn="just" eaLnBrk="1" hangingPunct="1">
              <a:spcBef>
                <a:spcPct val="0"/>
              </a:spcBef>
              <a:buFontTx/>
              <a:buNone/>
            </a:pPr>
            <a:r>
              <a:rPr lang="it-IT" altLang="it-IT" sz="2200" dirty="0">
                <a:solidFill>
                  <a:srgbClr val="FF0000"/>
                </a:solidFill>
                <a:latin typeface="Times New Roman" panose="02020603050405020304" pitchFamily="18" charset="0"/>
                <a:ea typeface="Open Sans"/>
                <a:cs typeface="Times New Roman" panose="02020603050405020304" pitchFamily="18" charset="0"/>
              </a:rPr>
              <a:t>FORESIGHT:</a:t>
            </a:r>
            <a:r>
              <a:rPr lang="it-IT" altLang="it-IT" sz="2200" dirty="0">
                <a:solidFill>
                  <a:schemeClr val="accent2"/>
                </a:solidFill>
                <a:latin typeface="Times New Roman" panose="02020603050405020304" pitchFamily="18" charset="0"/>
                <a:ea typeface="Open Sans"/>
                <a:cs typeface="Times New Roman" panose="02020603050405020304" pitchFamily="18" charset="0"/>
              </a:rPr>
              <a:t> in questo caso, la visuale si allarga, anche nella prospettiva temporale. Si utilizzano </a:t>
            </a:r>
            <a:r>
              <a:rPr lang="it-IT" altLang="it-IT" sz="2200" u="sng" dirty="0">
                <a:solidFill>
                  <a:schemeClr val="accent2"/>
                </a:solidFill>
                <a:latin typeface="Times New Roman" panose="02020603050405020304" pitchFamily="18" charset="0"/>
                <a:ea typeface="Open Sans"/>
                <a:cs typeface="Times New Roman" panose="02020603050405020304" pitchFamily="18" charset="0"/>
              </a:rPr>
              <a:t>anche</a:t>
            </a:r>
            <a:r>
              <a:rPr lang="it-IT" altLang="it-IT" sz="2200" dirty="0">
                <a:solidFill>
                  <a:schemeClr val="accent2"/>
                </a:solidFill>
                <a:latin typeface="Times New Roman" panose="02020603050405020304" pitchFamily="18" charset="0"/>
                <a:ea typeface="Open Sans"/>
                <a:cs typeface="Times New Roman" panose="02020603050405020304" pitchFamily="18" charset="0"/>
              </a:rPr>
              <a:t> tecniche di tipo statistico, ma comunque in ottica molto differente rispetto all’approccio precedente. L’obiettivo è quello di individuare scenari che consentano una visione più ampia.</a:t>
            </a:r>
          </a:p>
          <a:p>
            <a:pPr algn="just" eaLnBrk="1" hangingPunct="1">
              <a:spcBef>
                <a:spcPct val="0"/>
              </a:spcBef>
              <a:buFontTx/>
              <a:buNone/>
            </a:pPr>
            <a:endParaRPr lang="it-IT" altLang="it-IT" sz="2200" dirty="0">
              <a:solidFill>
                <a:schemeClr val="accent2"/>
              </a:solidFill>
              <a:latin typeface="Times New Roman" panose="02020603050405020304" pitchFamily="18" charset="0"/>
              <a:ea typeface="Open Sans"/>
              <a:cs typeface="Times New Roman" panose="02020603050405020304" pitchFamily="18" charset="0"/>
            </a:endParaRPr>
          </a:p>
          <a:p>
            <a:pPr algn="just" eaLnBrk="1" hangingPunct="1">
              <a:spcBef>
                <a:spcPct val="0"/>
              </a:spcBef>
              <a:buFontTx/>
              <a:buNone/>
            </a:pPr>
            <a:r>
              <a:rPr lang="it-IT" altLang="it-IT" sz="2200" dirty="0">
                <a:solidFill>
                  <a:srgbClr val="FF0000"/>
                </a:solidFill>
                <a:latin typeface="Times New Roman" panose="02020603050405020304" pitchFamily="18" charset="0"/>
                <a:ea typeface="Open Sans"/>
                <a:cs typeface="Times New Roman" panose="02020603050405020304" pitchFamily="18" charset="0"/>
              </a:rPr>
              <a:t>ANTICIPATION:</a:t>
            </a:r>
            <a:r>
              <a:rPr lang="it-IT" altLang="it-IT" sz="2200" dirty="0">
                <a:solidFill>
                  <a:schemeClr val="accent2"/>
                </a:solidFill>
                <a:latin typeface="Times New Roman" panose="02020603050405020304" pitchFamily="18" charset="0"/>
                <a:ea typeface="Open Sans"/>
                <a:cs typeface="Times New Roman" panose="02020603050405020304" pitchFamily="18" charset="0"/>
              </a:rPr>
              <a:t> in questo caso, si agisce nel presente per attivare futuri possibili desiderabili. Siamo in un contesto normativo, ma non si tratta di una pianificazione </a:t>
            </a:r>
          </a:p>
          <a:p>
            <a:pPr algn="just" eaLnBrk="1" hangingPunct="1">
              <a:spcBef>
                <a:spcPct val="0"/>
              </a:spcBef>
              <a:buFontTx/>
              <a:buNone/>
            </a:pPr>
            <a:endParaRPr lang="it-IT" altLang="it-IT" sz="2200" dirty="0">
              <a:solidFill>
                <a:schemeClr val="accent2"/>
              </a:solidFill>
              <a:latin typeface="Times New Roman" panose="02020603050405020304" pitchFamily="18" charset="0"/>
              <a:ea typeface="Open Sans"/>
              <a:cs typeface="Times New Roman" panose="02020603050405020304" pitchFamily="18" charset="0"/>
            </a:endParaRPr>
          </a:p>
          <a:p>
            <a:pPr algn="just" eaLnBrk="1" hangingPunct="1">
              <a:spcBef>
                <a:spcPct val="0"/>
              </a:spcBef>
              <a:buFontTx/>
              <a:buNone/>
            </a:pPr>
            <a:r>
              <a:rPr lang="it-IT" altLang="it-IT" sz="2200" dirty="0">
                <a:solidFill>
                  <a:srgbClr val="FF0000"/>
                </a:solidFill>
                <a:latin typeface="Times New Roman" panose="02020603050405020304" pitchFamily="18" charset="0"/>
                <a:ea typeface="Open Sans"/>
                <a:cs typeface="Times New Roman" panose="02020603050405020304" pitchFamily="18" charset="0"/>
              </a:rPr>
              <a:t>FUTURES LITERACY: </a:t>
            </a:r>
            <a:r>
              <a:rPr lang="it-IT" altLang="it-IT" sz="2200" dirty="0">
                <a:solidFill>
                  <a:schemeClr val="accent2"/>
                </a:solidFill>
                <a:latin typeface="Times New Roman" panose="02020603050405020304" pitchFamily="18" charset="0"/>
                <a:ea typeface="Open Sans"/>
                <a:cs typeface="Times New Roman" panose="02020603050405020304" pitchFamily="18" charset="0"/>
              </a:rPr>
              <a:t>designa la consapevolezza dei futuri possibili che guida le nostre azioni una volta acquisita</a:t>
            </a:r>
          </a:p>
        </p:txBody>
      </p:sp>
      <p:sp>
        <p:nvSpPr>
          <p:cNvPr id="39941" name="Line 7"/>
          <p:cNvSpPr>
            <a:spLocks noChangeShapeType="1"/>
          </p:cNvSpPr>
          <p:nvPr/>
        </p:nvSpPr>
        <p:spPr bwMode="auto">
          <a:xfrm>
            <a:off x="0" y="719138"/>
            <a:ext cx="1616075" cy="0"/>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wrap="none" anchor="ctr"/>
          <a:lstStyle/>
          <a:p>
            <a:endParaRPr lang="it-IT"/>
          </a:p>
        </p:txBody>
      </p:sp>
      <p:sp>
        <p:nvSpPr>
          <p:cNvPr id="39942" name="Line 4"/>
          <p:cNvSpPr>
            <a:spLocks noChangeShapeType="1"/>
          </p:cNvSpPr>
          <p:nvPr/>
        </p:nvSpPr>
        <p:spPr bwMode="auto">
          <a:xfrm>
            <a:off x="1616075" y="719138"/>
            <a:ext cx="7527925" cy="0"/>
          </a:xfrm>
          <a:prstGeom prst="line">
            <a:avLst/>
          </a:prstGeom>
          <a:noFill/>
          <a:ln w="9525">
            <a:solidFill>
              <a:schemeClr val="bg2"/>
            </a:solidFill>
            <a:round/>
            <a:headEnd/>
            <a:tailEnd/>
          </a:ln>
          <a:extLst>
            <a:ext uri="{909E8E84-426E-40DD-AFC4-6F175D3DCCD1}">
              <a14:hiddenFill xmlns:a14="http://schemas.microsoft.com/office/drawing/2010/main">
                <a:noFill/>
              </a14:hiddenFill>
            </a:ext>
          </a:extLst>
        </p:spPr>
        <p:txBody>
          <a:bodyPr wrap="none" anchor="ctr"/>
          <a:lstStyle/>
          <a:p>
            <a:endParaRPr lang="it-IT"/>
          </a:p>
        </p:txBody>
      </p:sp>
    </p:spTree>
    <p:extLst>
      <p:ext uri="{BB962C8B-B14F-4D97-AF65-F5344CB8AC3E}">
        <p14:creationId xmlns:p14="http://schemas.microsoft.com/office/powerpoint/2010/main" val="361885028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CasellaDiTesto 3"/>
          <p:cNvSpPr txBox="1">
            <a:spLocks noChangeArrowheads="1"/>
          </p:cNvSpPr>
          <p:nvPr/>
        </p:nvSpPr>
        <p:spPr bwMode="auto">
          <a:xfrm>
            <a:off x="1616075" y="195263"/>
            <a:ext cx="752475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it-IT" altLang="it-IT" sz="2800">
                <a:solidFill>
                  <a:schemeClr val="accent2"/>
                </a:solidFill>
                <a:latin typeface="Times New Roman" panose="02020603050405020304" pitchFamily="18" charset="0"/>
                <a:ea typeface="Open Sans"/>
                <a:cs typeface="Times New Roman" panose="02020603050405020304" pitchFamily="18" charset="0"/>
              </a:rPr>
              <a:t>La ricerca sui futuri: l’Horizon Scanning</a:t>
            </a:r>
            <a:endParaRPr lang="it-IT" altLang="it-IT">
              <a:solidFill>
                <a:schemeClr val="accent2"/>
              </a:solidFill>
              <a:latin typeface="Times New Roman" panose="02020603050405020304" pitchFamily="18" charset="0"/>
              <a:ea typeface="Open Sans"/>
              <a:cs typeface="Times New Roman" panose="02020603050405020304" pitchFamily="18" charset="0"/>
            </a:endParaRPr>
          </a:p>
        </p:txBody>
      </p:sp>
      <p:pic>
        <p:nvPicPr>
          <p:cNvPr id="39939" name="Picture 6" descr="LateraleLogoPerPpt"/>
          <p:cNvPicPr>
            <a:picLocks noChangeAspect="1" noChangeArrowheads="1"/>
          </p:cNvPicPr>
          <p:nvPr/>
        </p:nvPicPr>
        <p:blipFill>
          <a:blip r:embed="rId2">
            <a:extLst>
              <a:ext uri="{28A0092B-C50C-407E-A947-70E740481C1C}">
                <a14:useLocalDpi xmlns:a14="http://schemas.microsoft.com/office/drawing/2010/main" val="0"/>
              </a:ext>
            </a:extLst>
          </a:blip>
          <a:srcRect l="32451" t="18532" b="6003"/>
          <a:stretch>
            <a:fillRect/>
          </a:stretch>
        </p:blipFill>
        <p:spPr bwMode="auto">
          <a:xfrm>
            <a:off x="0" y="0"/>
            <a:ext cx="1619250" cy="6865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9941" name="Line 7"/>
          <p:cNvSpPr>
            <a:spLocks noChangeShapeType="1"/>
          </p:cNvSpPr>
          <p:nvPr/>
        </p:nvSpPr>
        <p:spPr bwMode="auto">
          <a:xfrm>
            <a:off x="0" y="719138"/>
            <a:ext cx="1616075" cy="0"/>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wrap="none" anchor="ctr"/>
          <a:lstStyle/>
          <a:p>
            <a:endParaRPr lang="it-IT"/>
          </a:p>
        </p:txBody>
      </p:sp>
      <p:sp>
        <p:nvSpPr>
          <p:cNvPr id="39942" name="Line 4"/>
          <p:cNvSpPr>
            <a:spLocks noChangeShapeType="1"/>
          </p:cNvSpPr>
          <p:nvPr/>
        </p:nvSpPr>
        <p:spPr bwMode="auto">
          <a:xfrm>
            <a:off x="1616075" y="719138"/>
            <a:ext cx="7527925" cy="0"/>
          </a:xfrm>
          <a:prstGeom prst="line">
            <a:avLst/>
          </a:prstGeom>
          <a:noFill/>
          <a:ln w="9525">
            <a:solidFill>
              <a:schemeClr val="bg2"/>
            </a:solidFill>
            <a:round/>
            <a:headEnd/>
            <a:tailEnd/>
          </a:ln>
          <a:extLst>
            <a:ext uri="{909E8E84-426E-40DD-AFC4-6F175D3DCCD1}">
              <a14:hiddenFill xmlns:a14="http://schemas.microsoft.com/office/drawing/2010/main">
                <a:noFill/>
              </a14:hiddenFill>
            </a:ext>
          </a:extLst>
        </p:spPr>
        <p:txBody>
          <a:bodyPr wrap="none" anchor="ctr"/>
          <a:lstStyle/>
          <a:p>
            <a:endParaRPr lang="it-IT"/>
          </a:p>
        </p:txBody>
      </p:sp>
      <p:grpSp>
        <p:nvGrpSpPr>
          <p:cNvPr id="2" name="Gruppo 1"/>
          <p:cNvGrpSpPr/>
          <p:nvPr/>
        </p:nvGrpSpPr>
        <p:grpSpPr>
          <a:xfrm>
            <a:off x="1616075" y="1292225"/>
            <a:ext cx="7527925" cy="5573713"/>
            <a:chOff x="1616075" y="1292225"/>
            <a:chExt cx="7527925" cy="5573713"/>
          </a:xfrm>
        </p:grpSpPr>
        <p:sp>
          <p:nvSpPr>
            <p:cNvPr id="39940" name="CasellaDiTesto 7"/>
            <p:cNvSpPr txBox="1">
              <a:spLocks noChangeArrowheads="1"/>
            </p:cNvSpPr>
            <p:nvPr/>
          </p:nvSpPr>
          <p:spPr bwMode="auto">
            <a:xfrm>
              <a:off x="1616075" y="1292225"/>
              <a:ext cx="7345363" cy="52629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eaLnBrk="1" hangingPunct="1">
                <a:spcBef>
                  <a:spcPct val="0"/>
                </a:spcBef>
                <a:buFontTx/>
                <a:buNone/>
              </a:pPr>
              <a:r>
                <a:rPr lang="it-IT" altLang="it-IT" sz="2400" dirty="0">
                  <a:solidFill>
                    <a:schemeClr val="accent2"/>
                  </a:solidFill>
                  <a:latin typeface="Times New Roman" panose="02020603050405020304" pitchFamily="18" charset="0"/>
                  <a:ea typeface="Open Sans"/>
                  <a:cs typeface="Times New Roman" panose="02020603050405020304" pitchFamily="18" charset="0"/>
                </a:rPr>
                <a:t>Possiamo ritenere questa tecnica basilare per quella che possiamo definire la ricerca «sul campo» sui futuri, in particolare per l’utilizzo della Intelligenza Artificiale applicata in tale contesto </a:t>
              </a:r>
            </a:p>
            <a:p>
              <a:pPr algn="just" eaLnBrk="1" hangingPunct="1">
                <a:spcBef>
                  <a:spcPct val="0"/>
                </a:spcBef>
                <a:buFontTx/>
                <a:buNone/>
              </a:pPr>
              <a:endParaRPr lang="it-IT" altLang="it-IT" sz="2400" dirty="0">
                <a:solidFill>
                  <a:schemeClr val="accent2"/>
                </a:solidFill>
                <a:latin typeface="Times New Roman" panose="02020603050405020304" pitchFamily="18" charset="0"/>
                <a:ea typeface="Open Sans"/>
                <a:cs typeface="Times New Roman" panose="02020603050405020304" pitchFamily="18" charset="0"/>
              </a:endParaRPr>
            </a:p>
            <a:p>
              <a:pPr algn="just" eaLnBrk="1" hangingPunct="1">
                <a:spcBef>
                  <a:spcPct val="0"/>
                </a:spcBef>
                <a:buFontTx/>
                <a:buNone/>
              </a:pPr>
              <a:r>
                <a:rPr lang="it-IT" altLang="it-IT" sz="2400" dirty="0">
                  <a:solidFill>
                    <a:schemeClr val="accent2"/>
                  </a:solidFill>
                  <a:latin typeface="Times New Roman" panose="02020603050405020304" pitchFamily="18" charset="0"/>
                  <a:ea typeface="Open Sans"/>
                  <a:cs typeface="Times New Roman" panose="02020603050405020304" pitchFamily="18" charset="0"/>
                </a:rPr>
                <a:t>Lo Horizon Scanning si pone lo scopo di individuare i </a:t>
              </a:r>
            </a:p>
            <a:p>
              <a:pPr algn="just" eaLnBrk="1" hangingPunct="1">
                <a:spcBef>
                  <a:spcPct val="0"/>
                </a:spcBef>
                <a:buFontTx/>
                <a:buNone/>
              </a:pPr>
              <a:r>
                <a:rPr lang="it-IT" altLang="it-IT" sz="2400" dirty="0">
                  <a:solidFill>
                    <a:schemeClr val="accent2"/>
                  </a:solidFill>
                  <a:latin typeface="Times New Roman" panose="02020603050405020304" pitchFamily="18" charset="0"/>
                  <a:ea typeface="Open Sans"/>
                  <a:cs typeface="Times New Roman" panose="02020603050405020304" pitchFamily="18" charset="0"/>
                </a:rPr>
                <a:t>segnali deboli del cambiamento</a:t>
              </a:r>
            </a:p>
            <a:p>
              <a:pPr algn="just" eaLnBrk="1" hangingPunct="1">
                <a:spcBef>
                  <a:spcPct val="0"/>
                </a:spcBef>
                <a:buFontTx/>
                <a:buNone/>
              </a:pPr>
              <a:endParaRPr lang="it-IT" altLang="it-IT" sz="2400" dirty="0">
                <a:solidFill>
                  <a:schemeClr val="accent2"/>
                </a:solidFill>
                <a:latin typeface="Times New Roman" panose="02020603050405020304" pitchFamily="18" charset="0"/>
                <a:ea typeface="Open Sans"/>
                <a:cs typeface="Times New Roman" panose="02020603050405020304" pitchFamily="18" charset="0"/>
              </a:endParaRPr>
            </a:p>
            <a:p>
              <a:pPr algn="just" eaLnBrk="1" hangingPunct="1">
                <a:spcBef>
                  <a:spcPct val="0"/>
                </a:spcBef>
                <a:buFontTx/>
                <a:buNone/>
              </a:pPr>
              <a:r>
                <a:rPr lang="it-IT" altLang="it-IT" sz="2400" dirty="0">
                  <a:solidFill>
                    <a:schemeClr val="accent2"/>
                  </a:solidFill>
                  <a:latin typeface="Times New Roman" panose="02020603050405020304" pitchFamily="18" charset="0"/>
                  <a:ea typeface="Open Sans"/>
                  <a:cs typeface="Times New Roman" panose="02020603050405020304" pitchFamily="18" charset="0"/>
                </a:rPr>
                <a:t>Il suo utilizzo viene (o può essere) </a:t>
              </a:r>
            </a:p>
            <a:p>
              <a:pPr algn="just" eaLnBrk="1" hangingPunct="1">
                <a:spcBef>
                  <a:spcPct val="0"/>
                </a:spcBef>
                <a:buFontTx/>
                <a:buNone/>
              </a:pPr>
              <a:r>
                <a:rPr lang="it-IT" altLang="it-IT" sz="2400" dirty="0">
                  <a:solidFill>
                    <a:schemeClr val="accent2"/>
                  </a:solidFill>
                  <a:latin typeface="Times New Roman" panose="02020603050405020304" pitchFamily="18" charset="0"/>
                  <a:ea typeface="Open Sans"/>
                  <a:cs typeface="Times New Roman" panose="02020603050405020304" pitchFamily="18" charset="0"/>
                </a:rPr>
                <a:t>integrato con altre tecniche (col Delphi, </a:t>
              </a:r>
            </a:p>
            <a:p>
              <a:pPr algn="just" eaLnBrk="1" hangingPunct="1">
                <a:spcBef>
                  <a:spcPct val="0"/>
                </a:spcBef>
                <a:buFontTx/>
                <a:buNone/>
              </a:pPr>
              <a:r>
                <a:rPr lang="it-IT" altLang="it-IT" sz="2400" dirty="0">
                  <a:solidFill>
                    <a:schemeClr val="accent2"/>
                  </a:solidFill>
                  <a:latin typeface="Times New Roman" panose="02020603050405020304" pitchFamily="18" charset="0"/>
                  <a:ea typeface="Open Sans"/>
                  <a:cs typeface="Times New Roman" panose="02020603050405020304" pitchFamily="18" charset="0"/>
                </a:rPr>
                <a:t>ad esempio). L’Intelligenza Artificiale</a:t>
              </a:r>
            </a:p>
            <a:p>
              <a:pPr algn="just" eaLnBrk="1" hangingPunct="1">
                <a:spcBef>
                  <a:spcPct val="0"/>
                </a:spcBef>
                <a:buFontTx/>
                <a:buNone/>
              </a:pPr>
              <a:r>
                <a:rPr lang="it-IT" altLang="it-IT" sz="2400" dirty="0">
                  <a:solidFill>
                    <a:schemeClr val="accent2"/>
                  </a:solidFill>
                  <a:latin typeface="Times New Roman" panose="02020603050405020304" pitchFamily="18" charset="0"/>
                  <a:ea typeface="Open Sans"/>
                  <a:cs typeface="Times New Roman" panose="02020603050405020304" pitchFamily="18" charset="0"/>
                </a:rPr>
                <a:t>coadiuva da tempo questa </a:t>
              </a:r>
            </a:p>
            <a:p>
              <a:pPr algn="just" eaLnBrk="1" hangingPunct="1">
                <a:spcBef>
                  <a:spcPct val="0"/>
                </a:spcBef>
                <a:buFontTx/>
                <a:buNone/>
              </a:pPr>
              <a:r>
                <a:rPr lang="it-IT" altLang="it-IT" sz="2400" dirty="0">
                  <a:solidFill>
                    <a:schemeClr val="accent2"/>
                  </a:solidFill>
                  <a:latin typeface="Times New Roman" panose="02020603050405020304" pitchFamily="18" charset="0"/>
                  <a:ea typeface="Open Sans"/>
                  <a:cs typeface="Times New Roman" panose="02020603050405020304" pitchFamily="18" charset="0"/>
                </a:rPr>
                <a:t>tecnica</a:t>
              </a:r>
            </a:p>
            <a:p>
              <a:pPr algn="just" eaLnBrk="1" hangingPunct="1">
                <a:spcBef>
                  <a:spcPct val="0"/>
                </a:spcBef>
                <a:buFontTx/>
                <a:buNone/>
              </a:pPr>
              <a:endParaRPr lang="it-IT" altLang="it-IT" sz="2400" dirty="0">
                <a:solidFill>
                  <a:schemeClr val="accent2"/>
                </a:solidFill>
                <a:latin typeface="Times New Roman" panose="02020603050405020304" pitchFamily="18" charset="0"/>
                <a:ea typeface="Open Sans"/>
                <a:cs typeface="Times New Roman" panose="02020603050405020304" pitchFamily="18" charset="0"/>
              </a:endParaRPr>
            </a:p>
          </p:txBody>
        </p:sp>
        <p:pic>
          <p:nvPicPr>
            <p:cNvPr id="39943" name="Immagin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39000" y="4465638"/>
              <a:ext cx="1905000" cy="2400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ettangolo 15"/>
          <p:cNvSpPr/>
          <p:nvPr/>
        </p:nvSpPr>
        <p:spPr>
          <a:xfrm>
            <a:off x="1941890" y="4740512"/>
            <a:ext cx="1375392" cy="1463859"/>
          </a:xfrm>
          <a:prstGeom prst="rect">
            <a:avLst/>
          </a:prstGeom>
          <a:noFill/>
          <a:ln w="25400">
            <a:gradFill flip="none" rotWithShape="1">
              <a:gsLst>
                <a:gs pos="0">
                  <a:srgbClr val="4387F9"/>
                </a:gs>
                <a:gs pos="100000">
                  <a:srgbClr val="9D21E2"/>
                </a:gs>
              </a:gsLst>
              <a:lin ang="5400000" scaled="1"/>
              <a:tileRect/>
            </a:gradFill>
          </a:ln>
          <a:effectLst>
            <a:outerShdw sx="1000" sy="1000" algn="ctr" rotWithShape="0">
              <a:schemeClr val="bg2">
                <a:lumMod val="9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612618" eaLnBrk="1" fontAlgn="auto" hangingPunct="1">
              <a:spcBef>
                <a:spcPts val="0"/>
              </a:spcBef>
              <a:spcAft>
                <a:spcPts val="0"/>
              </a:spcAft>
              <a:defRPr/>
            </a:pPr>
            <a:endParaRPr lang="it-IT" sz="1048" dirty="0"/>
          </a:p>
        </p:txBody>
      </p:sp>
      <p:sp>
        <p:nvSpPr>
          <p:cNvPr id="17" name="CasellaDiTesto 16"/>
          <p:cNvSpPr txBox="1"/>
          <p:nvPr/>
        </p:nvSpPr>
        <p:spPr>
          <a:xfrm>
            <a:off x="2095500" y="1652588"/>
            <a:ext cx="4949825" cy="4379912"/>
          </a:xfrm>
          <a:prstGeom prst="rect">
            <a:avLst/>
          </a:prstGeom>
          <a:solidFill>
            <a:schemeClr val="bg1"/>
          </a:solidFill>
          <a:ln w="0">
            <a:noFill/>
          </a:ln>
          <a:effectLst>
            <a:outerShdw blurRad="139700" dir="5400000" sx="101000" sy="101000" algn="ctr" rotWithShape="0">
              <a:schemeClr val="bg2">
                <a:lumMod val="90000"/>
                <a:alpha val="43000"/>
              </a:schemeClr>
            </a:outerShdw>
          </a:effectLst>
        </p:spPr>
        <p:txBody>
          <a:bodyPr/>
          <a:lstStyle/>
          <a:p>
            <a:pPr defTabSz="612618" eaLnBrk="1" fontAlgn="auto" hangingPunct="1">
              <a:spcBef>
                <a:spcPts val="0"/>
              </a:spcBef>
              <a:spcAft>
                <a:spcPts val="0"/>
              </a:spcAft>
              <a:defRPr/>
            </a:pPr>
            <a:endParaRPr lang="it-IT" sz="871">
              <a:latin typeface="+mn-lt"/>
            </a:endParaRPr>
          </a:p>
        </p:txBody>
      </p:sp>
      <p:sp>
        <p:nvSpPr>
          <p:cNvPr id="30726" name="CasellaDiTesto 17"/>
          <p:cNvSpPr txBox="1">
            <a:spLocks noChangeArrowheads="1"/>
          </p:cNvSpPr>
          <p:nvPr/>
        </p:nvSpPr>
        <p:spPr bwMode="auto">
          <a:xfrm>
            <a:off x="1616075" y="431800"/>
            <a:ext cx="4941888" cy="527050"/>
          </a:xfrm>
          <a:prstGeom prst="rect">
            <a:avLst/>
          </a:prstGeom>
          <a:noFill/>
          <a:ln>
            <a:noFill/>
          </a:ln>
        </p:spPr>
        <p:txBody>
          <a:bodyPr>
            <a:spAutoFit/>
          </a:bodyPr>
          <a:lstStyle>
            <a:lvl1pPr>
              <a:defRPr sz="600">
                <a:solidFill>
                  <a:schemeClr val="tx1"/>
                </a:solidFill>
                <a:latin typeface="Calibri" panose="020F0502020204030204" pitchFamily="34" charset="0"/>
              </a:defRPr>
            </a:lvl1pPr>
            <a:lvl2pPr marL="742950" indent="-285750">
              <a:defRPr sz="600">
                <a:solidFill>
                  <a:schemeClr val="tx1"/>
                </a:solidFill>
                <a:latin typeface="Calibri" panose="020F0502020204030204" pitchFamily="34" charset="0"/>
              </a:defRPr>
            </a:lvl2pPr>
            <a:lvl3pPr marL="1143000" indent="-228600">
              <a:defRPr sz="600">
                <a:solidFill>
                  <a:schemeClr val="tx1"/>
                </a:solidFill>
                <a:latin typeface="Calibri" panose="020F0502020204030204" pitchFamily="34" charset="0"/>
              </a:defRPr>
            </a:lvl3pPr>
            <a:lvl4pPr marL="1600200" indent="-228600">
              <a:defRPr sz="600">
                <a:solidFill>
                  <a:schemeClr val="tx1"/>
                </a:solidFill>
                <a:latin typeface="Calibri" panose="020F0502020204030204" pitchFamily="34" charset="0"/>
              </a:defRPr>
            </a:lvl4pPr>
            <a:lvl5pPr marL="2057400" indent="-228600">
              <a:defRPr sz="600">
                <a:solidFill>
                  <a:schemeClr val="tx1"/>
                </a:solidFill>
                <a:latin typeface="Calibri" panose="020F0502020204030204" pitchFamily="34" charset="0"/>
              </a:defRPr>
            </a:lvl5pPr>
            <a:lvl6pPr marL="2514600" indent="-228600" defTabSz="346075" eaLnBrk="0" fontAlgn="base" hangingPunct="0">
              <a:spcBef>
                <a:spcPct val="0"/>
              </a:spcBef>
              <a:spcAft>
                <a:spcPct val="0"/>
              </a:spcAft>
              <a:defRPr sz="600">
                <a:solidFill>
                  <a:schemeClr val="tx1"/>
                </a:solidFill>
                <a:latin typeface="Calibri" panose="020F0502020204030204" pitchFamily="34" charset="0"/>
              </a:defRPr>
            </a:lvl6pPr>
            <a:lvl7pPr marL="2971800" indent="-228600" defTabSz="346075" eaLnBrk="0" fontAlgn="base" hangingPunct="0">
              <a:spcBef>
                <a:spcPct val="0"/>
              </a:spcBef>
              <a:spcAft>
                <a:spcPct val="0"/>
              </a:spcAft>
              <a:defRPr sz="600">
                <a:solidFill>
                  <a:schemeClr val="tx1"/>
                </a:solidFill>
                <a:latin typeface="Calibri" panose="020F0502020204030204" pitchFamily="34" charset="0"/>
              </a:defRPr>
            </a:lvl7pPr>
            <a:lvl8pPr marL="3429000" indent="-228600" defTabSz="346075" eaLnBrk="0" fontAlgn="base" hangingPunct="0">
              <a:spcBef>
                <a:spcPct val="0"/>
              </a:spcBef>
              <a:spcAft>
                <a:spcPct val="0"/>
              </a:spcAft>
              <a:defRPr sz="600">
                <a:solidFill>
                  <a:schemeClr val="tx1"/>
                </a:solidFill>
                <a:latin typeface="Calibri" panose="020F0502020204030204" pitchFamily="34" charset="0"/>
              </a:defRPr>
            </a:lvl8pPr>
            <a:lvl9pPr marL="3886200" indent="-228600" defTabSz="346075" eaLnBrk="0" fontAlgn="base" hangingPunct="0">
              <a:spcBef>
                <a:spcPct val="0"/>
              </a:spcBef>
              <a:spcAft>
                <a:spcPct val="0"/>
              </a:spcAft>
              <a:defRPr sz="600">
                <a:solidFill>
                  <a:schemeClr val="tx1"/>
                </a:solidFill>
                <a:latin typeface="Calibri" panose="020F0502020204030204" pitchFamily="34" charset="0"/>
              </a:defRPr>
            </a:lvl9pPr>
          </a:lstStyle>
          <a:p>
            <a:pPr eaLnBrk="1" hangingPunct="1">
              <a:defRPr/>
            </a:pPr>
            <a:r>
              <a:rPr lang="en-US" altLang="it-IT" sz="2822" dirty="0">
                <a:solidFill>
                  <a:schemeClr val="accent2"/>
                </a:solidFill>
                <a:latin typeface="Times New Roman" panose="02020603050405020304" pitchFamily="18" charset="0"/>
                <a:ea typeface="Open Sans" panose="020B0606030504020204" pitchFamily="34" charset="0"/>
                <a:cs typeface="Times New Roman" panose="02020603050405020304" pitchFamily="18" charset="0"/>
              </a:rPr>
              <a:t>Cosa sono i segnali deboli?</a:t>
            </a:r>
          </a:p>
        </p:txBody>
      </p:sp>
      <p:sp>
        <p:nvSpPr>
          <p:cNvPr id="20" name="Rettangolo 19"/>
          <p:cNvSpPr>
            <a:spLocks noChangeArrowheads="1"/>
          </p:cNvSpPr>
          <p:nvPr/>
        </p:nvSpPr>
        <p:spPr bwMode="auto">
          <a:xfrm>
            <a:off x="2300288" y="2260600"/>
            <a:ext cx="4560887" cy="3835400"/>
          </a:xfrm>
          <a:prstGeom prst="rect">
            <a:avLst/>
          </a:prstGeom>
          <a:noFill/>
          <a:ln>
            <a:noFill/>
          </a:ln>
        </p:spPr>
        <p:txBody>
          <a:bodyPr>
            <a:spAutoFit/>
          </a:bodyPr>
          <a:lstStyle>
            <a:lvl1pPr marL="3175">
              <a:defRPr sz="600">
                <a:solidFill>
                  <a:schemeClr val="tx1"/>
                </a:solidFill>
                <a:latin typeface="Calibri" panose="020F0502020204030204" pitchFamily="34" charset="0"/>
              </a:defRPr>
            </a:lvl1pPr>
            <a:lvl2pPr marL="742950" indent="-285750">
              <a:defRPr sz="600">
                <a:solidFill>
                  <a:schemeClr val="tx1"/>
                </a:solidFill>
                <a:latin typeface="Calibri" panose="020F0502020204030204" pitchFamily="34" charset="0"/>
              </a:defRPr>
            </a:lvl2pPr>
            <a:lvl3pPr marL="1143000" indent="-228600">
              <a:defRPr sz="600">
                <a:solidFill>
                  <a:schemeClr val="tx1"/>
                </a:solidFill>
                <a:latin typeface="Calibri" panose="020F0502020204030204" pitchFamily="34" charset="0"/>
              </a:defRPr>
            </a:lvl3pPr>
            <a:lvl4pPr marL="1600200" indent="-228600">
              <a:defRPr sz="600">
                <a:solidFill>
                  <a:schemeClr val="tx1"/>
                </a:solidFill>
                <a:latin typeface="Calibri" panose="020F0502020204030204" pitchFamily="34" charset="0"/>
              </a:defRPr>
            </a:lvl4pPr>
            <a:lvl5pPr marL="2057400" indent="-228600">
              <a:defRPr sz="600">
                <a:solidFill>
                  <a:schemeClr val="tx1"/>
                </a:solidFill>
                <a:latin typeface="Calibri" panose="020F0502020204030204" pitchFamily="34" charset="0"/>
              </a:defRPr>
            </a:lvl5pPr>
            <a:lvl6pPr marL="2514600" indent="-228600" defTabSz="346075" eaLnBrk="0" fontAlgn="base" hangingPunct="0">
              <a:spcBef>
                <a:spcPct val="0"/>
              </a:spcBef>
              <a:spcAft>
                <a:spcPct val="0"/>
              </a:spcAft>
              <a:defRPr sz="600">
                <a:solidFill>
                  <a:schemeClr val="tx1"/>
                </a:solidFill>
                <a:latin typeface="Calibri" panose="020F0502020204030204" pitchFamily="34" charset="0"/>
              </a:defRPr>
            </a:lvl6pPr>
            <a:lvl7pPr marL="2971800" indent="-228600" defTabSz="346075" eaLnBrk="0" fontAlgn="base" hangingPunct="0">
              <a:spcBef>
                <a:spcPct val="0"/>
              </a:spcBef>
              <a:spcAft>
                <a:spcPct val="0"/>
              </a:spcAft>
              <a:defRPr sz="600">
                <a:solidFill>
                  <a:schemeClr val="tx1"/>
                </a:solidFill>
                <a:latin typeface="Calibri" panose="020F0502020204030204" pitchFamily="34" charset="0"/>
              </a:defRPr>
            </a:lvl7pPr>
            <a:lvl8pPr marL="3429000" indent="-228600" defTabSz="346075" eaLnBrk="0" fontAlgn="base" hangingPunct="0">
              <a:spcBef>
                <a:spcPct val="0"/>
              </a:spcBef>
              <a:spcAft>
                <a:spcPct val="0"/>
              </a:spcAft>
              <a:defRPr sz="600">
                <a:solidFill>
                  <a:schemeClr val="tx1"/>
                </a:solidFill>
                <a:latin typeface="Calibri" panose="020F0502020204030204" pitchFamily="34" charset="0"/>
              </a:defRPr>
            </a:lvl8pPr>
            <a:lvl9pPr marL="3886200" indent="-228600" defTabSz="346075" eaLnBrk="0" fontAlgn="base" hangingPunct="0">
              <a:spcBef>
                <a:spcPct val="0"/>
              </a:spcBef>
              <a:spcAft>
                <a:spcPct val="0"/>
              </a:spcAft>
              <a:defRPr sz="600">
                <a:solidFill>
                  <a:schemeClr val="tx1"/>
                </a:solidFill>
                <a:latin typeface="Calibri" panose="020F0502020204030204" pitchFamily="34" charset="0"/>
              </a:defRPr>
            </a:lvl9pPr>
          </a:lstStyle>
          <a:p>
            <a:pPr eaLnBrk="1" hangingPunct="1">
              <a:spcBef>
                <a:spcPts val="2117"/>
              </a:spcBef>
              <a:defRPr/>
            </a:pPr>
            <a:r>
              <a:rPr lang="it-IT" altLang="it-IT" sz="2117">
                <a:solidFill>
                  <a:srgbClr val="5C5C5C"/>
                </a:solidFill>
                <a:latin typeface="Open Sans" panose="020B0606030504020204" pitchFamily="34" charset="0"/>
                <a:ea typeface="Open Sans" panose="020B0606030504020204" pitchFamily="34" charset="0"/>
                <a:cs typeface="Open Sans" panose="020B0606030504020204" pitchFamily="34" charset="0"/>
              </a:rPr>
              <a:t>Un segnale debole è un pezzo di informazione apparentemente disconnesso che a prima vista sembra essere rumore di fondo ma che può essere riconosciuto come segnale di un </a:t>
            </a:r>
            <a:r>
              <a:rPr lang="it-IT" altLang="it-IT" sz="2117" i="1">
                <a:solidFill>
                  <a:srgbClr val="5C5C5C"/>
                </a:solidFill>
                <a:latin typeface="Open Sans" panose="020B0606030504020204" pitchFamily="34" charset="0"/>
                <a:ea typeface="Open Sans" panose="020B0606030504020204" pitchFamily="34" charset="0"/>
                <a:cs typeface="Open Sans" panose="020B0606030504020204" pitchFamily="34" charset="0"/>
              </a:rPr>
              <a:t>pattern</a:t>
            </a:r>
            <a:r>
              <a:rPr lang="it-IT" altLang="it-IT" sz="2117">
                <a:solidFill>
                  <a:srgbClr val="5C5C5C"/>
                </a:solidFill>
                <a:latin typeface="Open Sans" panose="020B0606030504020204" pitchFamily="34" charset="0"/>
                <a:ea typeface="Open Sans" panose="020B0606030504020204" pitchFamily="34" charset="0"/>
                <a:cs typeface="Open Sans" panose="020B0606030504020204" pitchFamily="34" charset="0"/>
              </a:rPr>
              <a:t> significativo considerandolo in una cornice diversa o connettendolo ad altri pezzi di informazione.</a:t>
            </a:r>
            <a:endParaRPr lang="it-IT" altLang="it-IT" sz="1411" i="1">
              <a:solidFill>
                <a:srgbClr val="5C5C5C"/>
              </a:solidFill>
              <a:latin typeface="Open Sans" panose="020B0606030504020204" pitchFamily="34" charset="0"/>
              <a:ea typeface="Open Sans" panose="020B0606030504020204" pitchFamily="34" charset="0"/>
              <a:cs typeface="Open Sans" panose="020B0606030504020204" pitchFamily="34" charset="0"/>
            </a:endParaRPr>
          </a:p>
          <a:p>
            <a:pPr algn="r" eaLnBrk="1" hangingPunct="1">
              <a:spcBef>
                <a:spcPts val="2117"/>
              </a:spcBef>
              <a:defRPr/>
            </a:pPr>
            <a:r>
              <a:rPr lang="it-IT" altLang="it-IT" sz="1411" i="1">
                <a:solidFill>
                  <a:srgbClr val="5C5C5C"/>
                </a:solidFill>
                <a:latin typeface="Open Sans" panose="020B0606030504020204" pitchFamily="34" charset="0"/>
                <a:ea typeface="Open Sans" panose="020B0606030504020204" pitchFamily="34" charset="0"/>
                <a:cs typeface="Open Sans" panose="020B0606030504020204" pitchFamily="34" charset="0"/>
              </a:rPr>
              <a:t>Fonte: MIT Sloan Management Review</a:t>
            </a:r>
          </a:p>
        </p:txBody>
      </p:sp>
      <p:pic>
        <p:nvPicPr>
          <p:cNvPr id="40968" name="Picture 6" descr="LateraleLogoPerPpt"/>
          <p:cNvPicPr>
            <a:picLocks noChangeAspect="1" noChangeArrowheads="1"/>
          </p:cNvPicPr>
          <p:nvPr/>
        </p:nvPicPr>
        <p:blipFill>
          <a:blip r:embed="rId2">
            <a:extLst>
              <a:ext uri="{28A0092B-C50C-407E-A947-70E740481C1C}">
                <a14:useLocalDpi xmlns:a14="http://schemas.microsoft.com/office/drawing/2010/main" val="0"/>
              </a:ext>
            </a:extLst>
          </a:blip>
          <a:srcRect l="32451" t="18532" b="6003"/>
          <a:stretch>
            <a:fillRect/>
          </a:stretch>
        </p:blipFill>
        <p:spPr bwMode="auto">
          <a:xfrm>
            <a:off x="0" y="19050"/>
            <a:ext cx="1619250" cy="681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969" name="Line 7"/>
          <p:cNvSpPr>
            <a:spLocks noChangeShapeType="1"/>
          </p:cNvSpPr>
          <p:nvPr/>
        </p:nvSpPr>
        <p:spPr bwMode="auto">
          <a:xfrm>
            <a:off x="0" y="1003300"/>
            <a:ext cx="1616075" cy="0"/>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wrap="none" anchor="ctr"/>
          <a:lstStyle/>
          <a:p>
            <a:endParaRPr lang="it-IT"/>
          </a:p>
        </p:txBody>
      </p:sp>
      <p:sp>
        <p:nvSpPr>
          <p:cNvPr id="40970" name="Line 4"/>
          <p:cNvSpPr>
            <a:spLocks noChangeShapeType="1"/>
          </p:cNvSpPr>
          <p:nvPr/>
        </p:nvSpPr>
        <p:spPr bwMode="auto">
          <a:xfrm>
            <a:off x="1616075" y="998538"/>
            <a:ext cx="7527925" cy="4762"/>
          </a:xfrm>
          <a:prstGeom prst="line">
            <a:avLst/>
          </a:prstGeom>
          <a:noFill/>
          <a:ln w="9525">
            <a:solidFill>
              <a:schemeClr val="bg2"/>
            </a:solidFill>
            <a:round/>
            <a:headEnd/>
            <a:tailEnd/>
          </a:ln>
          <a:extLst>
            <a:ext uri="{909E8E84-426E-40DD-AFC4-6F175D3DCCD1}">
              <a14:hiddenFill xmlns:a14="http://schemas.microsoft.com/office/drawing/2010/main">
                <a:noFill/>
              </a14:hiddenFill>
            </a:ext>
          </a:extLst>
        </p:spPr>
        <p:txBody>
          <a:bodyPr wrap="none" anchor="ctr"/>
          <a:lstStyle/>
          <a:p>
            <a:endParaRPr lang="it-IT"/>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dissolve">
                                      <p:cBhvr>
                                        <p:cTn id="7"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Lst>
  </p:timing>
</p:sld>
</file>

<file path=ppt/theme/theme1.xml><?xml version="1.0" encoding="utf-8"?>
<a:theme xmlns:a="http://schemas.openxmlformats.org/drawingml/2006/main" name="Presentazion_MMP">
  <a:themeElements>
    <a:clrScheme name="Struttura predefinita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truttura predefinita">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it-IT" sz="1800" b="1"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it-IT" sz="1800" b="1" i="0" u="none" strike="noStrike" cap="none" normalizeH="0" baseline="0" smtClean="0">
            <a:ln>
              <a:noFill/>
            </a:ln>
            <a:solidFill>
              <a:schemeClr val="tx1"/>
            </a:solidFill>
            <a:effectLst/>
            <a:latin typeface="Arial" charset="0"/>
          </a:defRPr>
        </a:defPPr>
      </a:lstStyle>
    </a:lnDef>
  </a:objectDefaults>
  <a:extraClrSchemeLst>
    <a:extraClrScheme>
      <a:clrScheme name="Struttura predefinita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truttura predefinita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truttura predefinita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truttura predefinita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truttura predefinita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truttura predefinita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truttura predefinita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truttura predefinita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truttura predefinita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truttura predefinita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truttura predefinita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truttura predefinita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Profilo">
  <a:themeElements>
    <a:clrScheme name="Profilo 9">
      <a:dk1>
        <a:srgbClr val="000000"/>
      </a:dk1>
      <a:lt1>
        <a:srgbClr val="FFFFFF"/>
      </a:lt1>
      <a:dk2>
        <a:srgbClr val="000000"/>
      </a:dk2>
      <a:lt2>
        <a:srgbClr val="DDDDDD"/>
      </a:lt2>
      <a:accent1>
        <a:srgbClr val="A3B2C1"/>
      </a:accent1>
      <a:accent2>
        <a:srgbClr val="CC0000"/>
      </a:accent2>
      <a:accent3>
        <a:srgbClr val="FFFFFF"/>
      </a:accent3>
      <a:accent4>
        <a:srgbClr val="000000"/>
      </a:accent4>
      <a:accent5>
        <a:srgbClr val="CED5DD"/>
      </a:accent5>
      <a:accent6>
        <a:srgbClr val="B90000"/>
      </a:accent6>
      <a:hlink>
        <a:srgbClr val="336699"/>
      </a:hlink>
      <a:folHlink>
        <a:srgbClr val="003366"/>
      </a:folHlink>
    </a:clrScheme>
    <a:fontScheme name="Profilo">
      <a:majorFont>
        <a:latin typeface="Impact"/>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Profilo 1">
        <a:dk1>
          <a:srgbClr val="A50021"/>
        </a:dk1>
        <a:lt1>
          <a:srgbClr val="FFFFFF"/>
        </a:lt1>
        <a:dk2>
          <a:srgbClr val="800000"/>
        </a:dk2>
        <a:lt2>
          <a:srgbClr val="FFFFFF"/>
        </a:lt2>
        <a:accent1>
          <a:srgbClr val="FF9900"/>
        </a:accent1>
        <a:accent2>
          <a:srgbClr val="FF3300"/>
        </a:accent2>
        <a:accent3>
          <a:srgbClr val="C0AAAA"/>
        </a:accent3>
        <a:accent4>
          <a:srgbClr val="DADADA"/>
        </a:accent4>
        <a:accent5>
          <a:srgbClr val="FFCAAA"/>
        </a:accent5>
        <a:accent6>
          <a:srgbClr val="E72D00"/>
        </a:accent6>
        <a:hlink>
          <a:srgbClr val="FFFFCC"/>
        </a:hlink>
        <a:folHlink>
          <a:srgbClr val="FFCC99"/>
        </a:folHlink>
      </a:clrScheme>
      <a:clrMap bg1="dk2" tx1="lt1" bg2="dk1" tx2="lt2" accent1="accent1" accent2="accent2" accent3="accent3" accent4="accent4" accent5="accent5" accent6="accent6" hlink="hlink" folHlink="folHlink"/>
    </a:extraClrScheme>
    <a:extraClrScheme>
      <a:clrScheme name="Profilo 2">
        <a:dk1>
          <a:srgbClr val="3C001E"/>
        </a:dk1>
        <a:lt1>
          <a:srgbClr val="FFFFFF"/>
        </a:lt1>
        <a:dk2>
          <a:srgbClr val="51072E"/>
        </a:dk2>
        <a:lt2>
          <a:srgbClr val="FFFFFF"/>
        </a:lt2>
        <a:accent1>
          <a:srgbClr val="89A38F"/>
        </a:accent1>
        <a:accent2>
          <a:srgbClr val="666699"/>
        </a:accent2>
        <a:accent3>
          <a:srgbClr val="B3AAAD"/>
        </a:accent3>
        <a:accent4>
          <a:srgbClr val="DADADA"/>
        </a:accent4>
        <a:accent5>
          <a:srgbClr val="C4CEC6"/>
        </a:accent5>
        <a:accent6>
          <a:srgbClr val="5C5C8A"/>
        </a:accent6>
        <a:hlink>
          <a:srgbClr val="808000"/>
        </a:hlink>
        <a:folHlink>
          <a:srgbClr val="666633"/>
        </a:folHlink>
      </a:clrScheme>
      <a:clrMap bg1="dk2" tx1="lt1" bg2="dk1" tx2="lt2" accent1="accent1" accent2="accent2" accent3="accent3" accent4="accent4" accent5="accent5" accent6="accent6" hlink="hlink" folHlink="folHlink"/>
    </a:extraClrScheme>
    <a:extraClrScheme>
      <a:clrScheme name="Profilo 3">
        <a:dk1>
          <a:srgbClr val="333333"/>
        </a:dk1>
        <a:lt1>
          <a:srgbClr val="FFFFFF"/>
        </a:lt1>
        <a:dk2>
          <a:srgbClr val="000000"/>
        </a:dk2>
        <a:lt2>
          <a:srgbClr val="FFFFFF"/>
        </a:lt2>
        <a:accent1>
          <a:srgbClr val="3399FF"/>
        </a:accent1>
        <a:accent2>
          <a:srgbClr val="CC0000"/>
        </a:accent2>
        <a:accent3>
          <a:srgbClr val="AAAAAA"/>
        </a:accent3>
        <a:accent4>
          <a:srgbClr val="DADADA"/>
        </a:accent4>
        <a:accent5>
          <a:srgbClr val="ADCAFF"/>
        </a:accent5>
        <a:accent6>
          <a:srgbClr val="B90000"/>
        </a:accent6>
        <a:hlink>
          <a:srgbClr val="666699"/>
        </a:hlink>
        <a:folHlink>
          <a:srgbClr val="6600CC"/>
        </a:folHlink>
      </a:clrScheme>
      <a:clrMap bg1="dk2" tx1="lt1" bg2="dk1" tx2="lt2" accent1="accent1" accent2="accent2" accent3="accent3" accent4="accent4" accent5="accent5" accent6="accent6" hlink="hlink" folHlink="folHlink"/>
    </a:extraClrScheme>
    <a:extraClrScheme>
      <a:clrScheme name="Profilo 4">
        <a:dk1>
          <a:srgbClr val="4B3D1B"/>
        </a:dk1>
        <a:lt1>
          <a:srgbClr val="FFFFFF"/>
        </a:lt1>
        <a:dk2>
          <a:srgbClr val="330000"/>
        </a:dk2>
        <a:lt2>
          <a:srgbClr val="FFFFFF"/>
        </a:lt2>
        <a:accent1>
          <a:srgbClr val="CC9900"/>
        </a:accent1>
        <a:accent2>
          <a:srgbClr val="CC6600"/>
        </a:accent2>
        <a:accent3>
          <a:srgbClr val="ADAAAA"/>
        </a:accent3>
        <a:accent4>
          <a:srgbClr val="DADADA"/>
        </a:accent4>
        <a:accent5>
          <a:srgbClr val="E2CAAA"/>
        </a:accent5>
        <a:accent6>
          <a:srgbClr val="B95C00"/>
        </a:accent6>
        <a:hlink>
          <a:srgbClr val="666699"/>
        </a:hlink>
        <a:folHlink>
          <a:srgbClr val="CCCC00"/>
        </a:folHlink>
      </a:clrScheme>
      <a:clrMap bg1="dk2" tx1="lt1" bg2="dk1" tx2="lt2" accent1="accent1" accent2="accent2" accent3="accent3" accent4="accent4" accent5="accent5" accent6="accent6" hlink="hlink" folHlink="folHlink"/>
    </a:extraClrScheme>
    <a:extraClrScheme>
      <a:clrScheme name="Profilo 5">
        <a:dk1>
          <a:srgbClr val="006666"/>
        </a:dk1>
        <a:lt1>
          <a:srgbClr val="FFFFFF"/>
        </a:lt1>
        <a:dk2>
          <a:srgbClr val="003366"/>
        </a:dk2>
        <a:lt2>
          <a:srgbClr val="FFFFFF"/>
        </a:lt2>
        <a:accent1>
          <a:srgbClr val="0099CC"/>
        </a:accent1>
        <a:accent2>
          <a:srgbClr val="6666FF"/>
        </a:accent2>
        <a:accent3>
          <a:srgbClr val="AAADB8"/>
        </a:accent3>
        <a:accent4>
          <a:srgbClr val="DADADA"/>
        </a:accent4>
        <a:accent5>
          <a:srgbClr val="AACAE2"/>
        </a:accent5>
        <a:accent6>
          <a:srgbClr val="5C5CE7"/>
        </a:accent6>
        <a:hlink>
          <a:srgbClr val="FFFFCC"/>
        </a:hlink>
        <a:folHlink>
          <a:srgbClr val="FFCC00"/>
        </a:folHlink>
      </a:clrScheme>
      <a:clrMap bg1="dk2" tx1="lt1" bg2="dk1" tx2="lt2" accent1="accent1" accent2="accent2" accent3="accent3" accent4="accent4" accent5="accent5" accent6="accent6" hlink="hlink" folHlink="folHlink"/>
    </a:extraClrScheme>
    <a:extraClrScheme>
      <a:clrScheme name="Profilo 6">
        <a:dk1>
          <a:srgbClr val="003366"/>
        </a:dk1>
        <a:lt1>
          <a:srgbClr val="FFFFFF"/>
        </a:lt1>
        <a:dk2>
          <a:srgbClr val="006666"/>
        </a:dk2>
        <a:lt2>
          <a:srgbClr val="FFFFFF"/>
        </a:lt2>
        <a:accent1>
          <a:srgbClr val="6699FF"/>
        </a:accent1>
        <a:accent2>
          <a:srgbClr val="00CCFF"/>
        </a:accent2>
        <a:accent3>
          <a:srgbClr val="AAB8B8"/>
        </a:accent3>
        <a:accent4>
          <a:srgbClr val="DADADA"/>
        </a:accent4>
        <a:accent5>
          <a:srgbClr val="B8CAFF"/>
        </a:accent5>
        <a:accent6>
          <a:srgbClr val="00B9E7"/>
        </a:accent6>
        <a:hlink>
          <a:srgbClr val="FFFFCC"/>
        </a:hlink>
        <a:folHlink>
          <a:srgbClr val="33CCCC"/>
        </a:folHlink>
      </a:clrScheme>
      <a:clrMap bg1="dk2" tx1="lt1" bg2="dk1" tx2="lt2" accent1="accent1" accent2="accent2" accent3="accent3" accent4="accent4" accent5="accent5" accent6="accent6" hlink="hlink" folHlink="folHlink"/>
    </a:extraClrScheme>
    <a:extraClrScheme>
      <a:clrScheme name="Profilo 7">
        <a:dk1>
          <a:srgbClr val="000000"/>
        </a:dk1>
        <a:lt1>
          <a:srgbClr val="619CB1"/>
        </a:lt1>
        <a:dk2>
          <a:srgbClr val="FFFFFF"/>
        </a:dk2>
        <a:lt2>
          <a:srgbClr val="4E899E"/>
        </a:lt2>
        <a:accent1>
          <a:srgbClr val="FFCC00"/>
        </a:accent1>
        <a:accent2>
          <a:srgbClr val="B6523E"/>
        </a:accent2>
        <a:accent3>
          <a:srgbClr val="B7CBD5"/>
        </a:accent3>
        <a:accent4>
          <a:srgbClr val="000000"/>
        </a:accent4>
        <a:accent5>
          <a:srgbClr val="FFE2AA"/>
        </a:accent5>
        <a:accent6>
          <a:srgbClr val="A54937"/>
        </a:accent6>
        <a:hlink>
          <a:srgbClr val="99CC00"/>
        </a:hlink>
        <a:folHlink>
          <a:srgbClr val="666699"/>
        </a:folHlink>
      </a:clrScheme>
      <a:clrMap bg1="lt1" tx1="dk1" bg2="lt2" tx2="dk2" accent1="accent1" accent2="accent2" accent3="accent3" accent4="accent4" accent5="accent5" accent6="accent6" hlink="hlink" folHlink="folHlink"/>
    </a:extraClrScheme>
    <a:extraClrScheme>
      <a:clrScheme name="Profilo 8">
        <a:dk1>
          <a:srgbClr val="598600"/>
        </a:dk1>
        <a:lt1>
          <a:srgbClr val="FFFFFF"/>
        </a:lt1>
        <a:dk2>
          <a:srgbClr val="336600"/>
        </a:dk2>
        <a:lt2>
          <a:srgbClr val="FFFFFF"/>
        </a:lt2>
        <a:accent1>
          <a:srgbClr val="33CC33"/>
        </a:accent1>
        <a:accent2>
          <a:srgbClr val="99CC00"/>
        </a:accent2>
        <a:accent3>
          <a:srgbClr val="ADB8AA"/>
        </a:accent3>
        <a:accent4>
          <a:srgbClr val="DADADA"/>
        </a:accent4>
        <a:accent5>
          <a:srgbClr val="ADE2AD"/>
        </a:accent5>
        <a:accent6>
          <a:srgbClr val="8AB900"/>
        </a:accent6>
        <a:hlink>
          <a:srgbClr val="FFCC00"/>
        </a:hlink>
        <a:folHlink>
          <a:srgbClr val="FFFF99"/>
        </a:folHlink>
      </a:clrScheme>
      <a:clrMap bg1="dk2" tx1="lt1" bg2="dk1" tx2="lt2" accent1="accent1" accent2="accent2" accent3="accent3" accent4="accent4" accent5="accent5" accent6="accent6" hlink="hlink" folHlink="folHlink"/>
    </a:extraClrScheme>
    <a:extraClrScheme>
      <a:clrScheme name="Profilo 9">
        <a:dk1>
          <a:srgbClr val="000000"/>
        </a:dk1>
        <a:lt1>
          <a:srgbClr val="FFFFFF"/>
        </a:lt1>
        <a:dk2>
          <a:srgbClr val="000000"/>
        </a:dk2>
        <a:lt2>
          <a:srgbClr val="DDDDDD"/>
        </a:lt2>
        <a:accent1>
          <a:srgbClr val="A3B2C1"/>
        </a:accent1>
        <a:accent2>
          <a:srgbClr val="CC0000"/>
        </a:accent2>
        <a:accent3>
          <a:srgbClr val="FFFFFF"/>
        </a:accent3>
        <a:accent4>
          <a:srgbClr val="000000"/>
        </a:accent4>
        <a:accent5>
          <a:srgbClr val="CED5DD"/>
        </a:accent5>
        <a:accent6>
          <a:srgbClr val="B90000"/>
        </a:accent6>
        <a:hlink>
          <a:srgbClr val="336699"/>
        </a:hlink>
        <a:folHlink>
          <a:srgbClr val="003366"/>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Presentazion_MMP</Template>
  <TotalTime>4025</TotalTime>
  <Words>1240</Words>
  <Application>Microsoft Office PowerPoint</Application>
  <PresentationFormat>Presentazione su schermo (4:3)</PresentationFormat>
  <Paragraphs>102</Paragraphs>
  <Slides>18</Slides>
  <Notes>5</Notes>
  <HiddenSlides>0</HiddenSlides>
  <MMClips>0</MMClips>
  <ScaleCrop>false</ScaleCrop>
  <HeadingPairs>
    <vt:vector size="6" baseType="variant">
      <vt:variant>
        <vt:lpstr>Caratteri utilizzati</vt:lpstr>
      </vt:variant>
      <vt:variant>
        <vt:i4>7</vt:i4>
      </vt:variant>
      <vt:variant>
        <vt:lpstr>Tema</vt:lpstr>
      </vt:variant>
      <vt:variant>
        <vt:i4>2</vt:i4>
      </vt:variant>
      <vt:variant>
        <vt:lpstr>Titoli diapositive</vt:lpstr>
      </vt:variant>
      <vt:variant>
        <vt:i4>18</vt:i4>
      </vt:variant>
    </vt:vector>
  </HeadingPairs>
  <TitlesOfParts>
    <vt:vector size="27" baseType="lpstr">
      <vt:lpstr>Arial</vt:lpstr>
      <vt:lpstr>Calibri</vt:lpstr>
      <vt:lpstr>Impact</vt:lpstr>
      <vt:lpstr>Open Sans</vt:lpstr>
      <vt:lpstr>Times New Roman</vt:lpstr>
      <vt:lpstr>Verdana</vt:lpstr>
      <vt:lpstr>Wingdings</vt:lpstr>
      <vt:lpstr>Presentazion_MMP</vt:lpstr>
      <vt:lpstr>Profilo</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Utente</dc:creator>
  <cp:lastModifiedBy>Roberto Paura</cp:lastModifiedBy>
  <cp:revision>394</cp:revision>
  <cp:lastPrinted>2014-09-12T16:25:44Z</cp:lastPrinted>
  <dcterms:created xsi:type="dcterms:W3CDTF">2011-11-14T16:36:26Z</dcterms:created>
  <dcterms:modified xsi:type="dcterms:W3CDTF">2025-06-24T17:49:21Z</dcterms:modified>
</cp:coreProperties>
</file>